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13" r:id="rId3"/>
    <p:sldId id="303" r:id="rId4"/>
    <p:sldId id="304" r:id="rId5"/>
    <p:sldId id="305" r:id="rId6"/>
    <p:sldId id="307" r:id="rId7"/>
    <p:sldId id="270" r:id="rId8"/>
    <p:sldId id="309" r:id="rId9"/>
    <p:sldId id="308" r:id="rId10"/>
    <p:sldId id="310" r:id="rId11"/>
    <p:sldId id="314" r:id="rId12"/>
    <p:sldId id="300" r:id="rId13"/>
    <p:sldId id="311" r:id="rId14"/>
    <p:sldId id="312" r:id="rId15"/>
    <p:sldId id="315" r:id="rId16"/>
    <p:sldId id="316" r:id="rId17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4CBC29-A379-4F7B-A09D-C8D99212D9F1}" v="32" dt="2023-09-27T18:37:52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yaba Rehman" userId="2eb36c1b21bf46de" providerId="LiveId" clId="{D34CBC29-A379-4F7B-A09D-C8D99212D9F1}"/>
    <pc:docChg chg="undo custSel addSld delSld modSld sldOrd">
      <pc:chgData name="Tayyaba Rehman" userId="2eb36c1b21bf46de" providerId="LiveId" clId="{D34CBC29-A379-4F7B-A09D-C8D99212D9F1}" dt="2023-09-27T21:13:48.496" v="4506" actId="47"/>
      <pc:docMkLst>
        <pc:docMk/>
      </pc:docMkLst>
      <pc:sldChg chg="addSp delSp modSp del mod setBg">
        <pc:chgData name="Tayyaba Rehman" userId="2eb36c1b21bf46de" providerId="LiveId" clId="{D34CBC29-A379-4F7B-A09D-C8D99212D9F1}" dt="2023-09-26T18:36:21.116" v="2665" actId="47"/>
        <pc:sldMkLst>
          <pc:docMk/>
          <pc:sldMk cId="4154666527" sldId="256"/>
        </pc:sldMkLst>
        <pc:spChg chg="mod">
          <ac:chgData name="Tayyaba Rehman" userId="2eb36c1b21bf46de" providerId="LiveId" clId="{D34CBC29-A379-4F7B-A09D-C8D99212D9F1}" dt="2023-09-26T18:32:47.851" v="2628" actId="21"/>
          <ac:spMkLst>
            <pc:docMk/>
            <pc:sldMk cId="4154666527" sldId="256"/>
            <ac:spMk id="2" creationId="{00000000-0000-0000-0000-000000000000}"/>
          </ac:spMkLst>
        </pc:spChg>
        <pc:spChg chg="add del">
          <ac:chgData name="Tayyaba Rehman" userId="2eb36c1b21bf46de" providerId="LiveId" clId="{D34CBC29-A379-4F7B-A09D-C8D99212D9F1}" dt="2023-09-26T00:19:20.362" v="628" actId="26606"/>
          <ac:spMkLst>
            <pc:docMk/>
            <pc:sldMk cId="4154666527" sldId="256"/>
            <ac:spMk id="7" creationId="{4522B21E-B2B9-4C72-9A71-C87EFD137480}"/>
          </ac:spMkLst>
        </pc:spChg>
        <pc:spChg chg="add del">
          <ac:chgData name="Tayyaba Rehman" userId="2eb36c1b21bf46de" providerId="LiveId" clId="{D34CBC29-A379-4F7B-A09D-C8D99212D9F1}" dt="2023-09-26T00:19:20.362" v="628" actId="26606"/>
          <ac:spMkLst>
            <pc:docMk/>
            <pc:sldMk cId="4154666527" sldId="256"/>
            <ac:spMk id="9" creationId="{5EB7D2A2-F448-44D4-938C-DC84CBCB3B1E}"/>
          </ac:spMkLst>
        </pc:spChg>
        <pc:spChg chg="add del">
          <ac:chgData name="Tayyaba Rehman" userId="2eb36c1b21bf46de" providerId="LiveId" clId="{D34CBC29-A379-4F7B-A09D-C8D99212D9F1}" dt="2023-09-26T00:19:20.362" v="628" actId="26606"/>
          <ac:spMkLst>
            <pc:docMk/>
            <pc:sldMk cId="4154666527" sldId="256"/>
            <ac:spMk id="11" creationId="{871AEA07-1E14-44B4-8E55-64EF049CD66F}"/>
          </ac:spMkLst>
        </pc:spChg>
        <pc:spChg chg="add del">
          <ac:chgData name="Tayyaba Rehman" userId="2eb36c1b21bf46de" providerId="LiveId" clId="{D34CBC29-A379-4F7B-A09D-C8D99212D9F1}" dt="2023-09-26T00:19:46.882" v="639" actId="26606"/>
          <ac:spMkLst>
            <pc:docMk/>
            <pc:sldMk cId="4154666527" sldId="256"/>
            <ac:spMk id="20" creationId="{F0AED851-54B9-4765-92D2-F0BE443BEC91}"/>
          </ac:spMkLst>
        </pc:spChg>
        <pc:spChg chg="add del">
          <ac:chgData name="Tayyaba Rehman" userId="2eb36c1b21bf46de" providerId="LiveId" clId="{D34CBC29-A379-4F7B-A09D-C8D99212D9F1}" dt="2023-09-26T00:19:46.882" v="639" actId="26606"/>
          <ac:spMkLst>
            <pc:docMk/>
            <pc:sldMk cId="4154666527" sldId="256"/>
            <ac:spMk id="22" creationId="{B81933D1-5615-42C7-9C0B-4EB7105CCE2D}"/>
          </ac:spMkLst>
        </pc:spChg>
        <pc:spChg chg="add del">
          <ac:chgData name="Tayyaba Rehman" userId="2eb36c1b21bf46de" providerId="LiveId" clId="{D34CBC29-A379-4F7B-A09D-C8D99212D9F1}" dt="2023-09-26T00:19:46.882" v="639" actId="26606"/>
          <ac:spMkLst>
            <pc:docMk/>
            <pc:sldMk cId="4154666527" sldId="256"/>
            <ac:spMk id="24" creationId="{19C9EAEA-39D0-4B0E-A0EB-51E7B26740B1}"/>
          </ac:spMkLst>
        </pc:spChg>
        <pc:spChg chg="add">
          <ac:chgData name="Tayyaba Rehman" userId="2eb36c1b21bf46de" providerId="LiveId" clId="{D34CBC29-A379-4F7B-A09D-C8D99212D9F1}" dt="2023-09-26T00:19:46.882" v="639" actId="26606"/>
          <ac:spMkLst>
            <pc:docMk/>
            <pc:sldMk cId="4154666527" sldId="256"/>
            <ac:spMk id="34" creationId="{19D32F93-50AC-4C46-A5DB-291C60DDB7BD}"/>
          </ac:spMkLst>
        </pc:spChg>
        <pc:spChg chg="add">
          <ac:chgData name="Tayyaba Rehman" userId="2eb36c1b21bf46de" providerId="LiveId" clId="{D34CBC29-A379-4F7B-A09D-C8D99212D9F1}" dt="2023-09-26T00:19:46.882" v="639" actId="26606"/>
          <ac:spMkLst>
            <pc:docMk/>
            <pc:sldMk cId="4154666527" sldId="256"/>
            <ac:spMk id="36" creationId="{827DC2C4-B485-428A-BF4A-472D2967F47F}"/>
          </ac:spMkLst>
        </pc:spChg>
        <pc:spChg chg="add">
          <ac:chgData name="Tayyaba Rehman" userId="2eb36c1b21bf46de" providerId="LiveId" clId="{D34CBC29-A379-4F7B-A09D-C8D99212D9F1}" dt="2023-09-26T00:19:46.882" v="639" actId="26606"/>
          <ac:spMkLst>
            <pc:docMk/>
            <pc:sldMk cId="4154666527" sldId="256"/>
            <ac:spMk id="38" creationId="{EE04B5EB-F158-4507-90DD-BD23620C7CC9}"/>
          </ac:spMkLst>
        </pc:spChg>
        <pc:grpChg chg="add del">
          <ac:chgData name="Tayyaba Rehman" userId="2eb36c1b21bf46de" providerId="LiveId" clId="{D34CBC29-A379-4F7B-A09D-C8D99212D9F1}" dt="2023-09-26T00:19:46.882" v="639" actId="26606"/>
          <ac:grpSpMkLst>
            <pc:docMk/>
            <pc:sldMk cId="4154666527" sldId="256"/>
            <ac:grpSpMk id="26" creationId="{032D8612-31EB-44CF-A1D0-14FD4C705424}"/>
          </ac:grpSpMkLst>
        </pc:grpChg>
        <pc:picChg chg="add mod">
          <ac:chgData name="Tayyaba Rehman" userId="2eb36c1b21bf46de" providerId="LiveId" clId="{D34CBC29-A379-4F7B-A09D-C8D99212D9F1}" dt="2023-09-26T00:19:46.882" v="639" actId="26606"/>
          <ac:picMkLst>
            <pc:docMk/>
            <pc:sldMk cId="4154666527" sldId="256"/>
            <ac:picMk id="17" creationId="{661A9FD4-8767-6E53-ECBB-2511AD52924C}"/>
          </ac:picMkLst>
        </pc:picChg>
        <pc:cxnChg chg="add del">
          <ac:chgData name="Tayyaba Rehman" userId="2eb36c1b21bf46de" providerId="LiveId" clId="{D34CBC29-A379-4F7B-A09D-C8D99212D9F1}" dt="2023-09-26T00:19:20.362" v="628" actId="26606"/>
          <ac:cxnSpMkLst>
            <pc:docMk/>
            <pc:sldMk cId="4154666527" sldId="256"/>
            <ac:cxnSpMk id="13" creationId="{F7C8EA93-3210-4C62-99E9-153C275E3A87}"/>
          </ac:cxnSpMkLst>
        </pc:cxnChg>
      </pc:sldChg>
      <pc:sldChg chg="addSp delSp modSp del mod setBg setClrOvrMap">
        <pc:chgData name="Tayyaba Rehman" userId="2eb36c1b21bf46de" providerId="LiveId" clId="{D34CBC29-A379-4F7B-A09D-C8D99212D9F1}" dt="2023-09-26T17:57:19.816" v="1660" actId="47"/>
        <pc:sldMkLst>
          <pc:docMk/>
          <pc:sldMk cId="520665191" sldId="258"/>
        </pc:sldMkLst>
        <pc:spChg chg="mod">
          <ac:chgData name="Tayyaba Rehman" userId="2eb36c1b21bf46de" providerId="LiveId" clId="{D34CBC29-A379-4F7B-A09D-C8D99212D9F1}" dt="2023-09-26T17:55:33.003" v="1553" actId="21"/>
          <ac:spMkLst>
            <pc:docMk/>
            <pc:sldMk cId="520665191" sldId="258"/>
            <ac:spMk id="2" creationId="{00000000-0000-0000-0000-000000000000}"/>
          </ac:spMkLst>
        </pc:spChg>
        <pc:spChg chg="mod">
          <ac:chgData name="Tayyaba Rehman" userId="2eb36c1b21bf46de" providerId="LiveId" clId="{D34CBC29-A379-4F7B-A09D-C8D99212D9F1}" dt="2023-09-26T17:55:41.657" v="1555" actId="21"/>
          <ac:spMkLst>
            <pc:docMk/>
            <pc:sldMk cId="520665191" sldId="258"/>
            <ac:spMk id="3" creationId="{00000000-0000-0000-0000-000000000000}"/>
          </ac:spMkLst>
        </pc:spChg>
        <pc:spChg chg="add del">
          <ac:chgData name="Tayyaba Rehman" userId="2eb36c1b21bf46de" providerId="LiveId" clId="{D34CBC29-A379-4F7B-A09D-C8D99212D9F1}" dt="2023-09-26T17:54:25.259" v="1539" actId="26606"/>
          <ac:spMkLst>
            <pc:docMk/>
            <pc:sldMk cId="520665191" sldId="258"/>
            <ac:spMk id="8" creationId="{DBF61EA3-B236-439E-9C0B-340980D56BEE}"/>
          </ac:spMkLst>
        </pc:spChg>
        <pc:spChg chg="add del">
          <ac:chgData name="Tayyaba Rehman" userId="2eb36c1b21bf46de" providerId="LiveId" clId="{D34CBC29-A379-4F7B-A09D-C8D99212D9F1}" dt="2023-09-26T17:54:25.259" v="1539" actId="26606"/>
          <ac:spMkLst>
            <pc:docMk/>
            <pc:sldMk cId="520665191" sldId="258"/>
            <ac:spMk id="14" creationId="{E659831F-0D9A-4C63-9EBB-8435B85A440F}"/>
          </ac:spMkLst>
        </pc:spChg>
        <pc:spChg chg="add del">
          <ac:chgData name="Tayyaba Rehman" userId="2eb36c1b21bf46de" providerId="LiveId" clId="{D34CBC29-A379-4F7B-A09D-C8D99212D9F1}" dt="2023-09-26T17:53:50.174" v="1529" actId="26606"/>
          <ac:spMkLst>
            <pc:docMk/>
            <pc:sldMk cId="520665191" sldId="258"/>
            <ac:spMk id="19" creationId="{71B2258F-86CA-4D4D-8270-BC05FCDEBFB3}"/>
          </ac:spMkLst>
        </pc:spChg>
        <pc:spChg chg="add del">
          <ac:chgData name="Tayyaba Rehman" userId="2eb36c1b21bf46de" providerId="LiveId" clId="{D34CBC29-A379-4F7B-A09D-C8D99212D9F1}" dt="2023-09-26T17:54:02.298" v="1531" actId="26606"/>
          <ac:spMkLst>
            <pc:docMk/>
            <pc:sldMk cId="520665191" sldId="258"/>
            <ac:spMk id="22" creationId="{ECC07320-C2CA-4E29-8481-9D9E143C7788}"/>
          </ac:spMkLst>
        </pc:spChg>
        <pc:spChg chg="add del">
          <ac:chgData name="Tayyaba Rehman" userId="2eb36c1b21bf46de" providerId="LiveId" clId="{D34CBC29-A379-4F7B-A09D-C8D99212D9F1}" dt="2023-09-26T17:54:16.082" v="1533" actId="26606"/>
          <ac:spMkLst>
            <pc:docMk/>
            <pc:sldMk cId="520665191" sldId="258"/>
            <ac:spMk id="24" creationId="{A0A2B7F3-65A0-4CC5-8310-3252C59E025D}"/>
          </ac:spMkLst>
        </pc:spChg>
        <pc:spChg chg="add del">
          <ac:chgData name="Tayyaba Rehman" userId="2eb36c1b21bf46de" providerId="LiveId" clId="{D34CBC29-A379-4F7B-A09D-C8D99212D9F1}" dt="2023-09-26T17:54:18.484" v="1536" actId="26606"/>
          <ac:spMkLst>
            <pc:docMk/>
            <pc:sldMk cId="520665191" sldId="258"/>
            <ac:spMk id="25" creationId="{799037F2-4CAF-446B-90DB-1480B247AA69}"/>
          </ac:spMkLst>
        </pc:spChg>
        <pc:spChg chg="add del">
          <ac:chgData name="Tayyaba Rehman" userId="2eb36c1b21bf46de" providerId="LiveId" clId="{D34CBC29-A379-4F7B-A09D-C8D99212D9F1}" dt="2023-09-26T17:54:18.484" v="1536" actId="26606"/>
          <ac:spMkLst>
            <pc:docMk/>
            <pc:sldMk cId="520665191" sldId="258"/>
            <ac:spMk id="26" creationId="{A93898FF-D987-4B0E-BFB4-85F5EB356D4D}"/>
          </ac:spMkLst>
        </pc:spChg>
        <pc:spChg chg="add del">
          <ac:chgData name="Tayyaba Rehman" userId="2eb36c1b21bf46de" providerId="LiveId" clId="{D34CBC29-A379-4F7B-A09D-C8D99212D9F1}" dt="2023-09-26T17:54:18.484" v="1536" actId="26606"/>
          <ac:spMkLst>
            <pc:docMk/>
            <pc:sldMk cId="520665191" sldId="258"/>
            <ac:spMk id="27" creationId="{C4EC5440-A44A-4132-8B18-7EB733DBE973}"/>
          </ac:spMkLst>
        </pc:spChg>
        <pc:spChg chg="add del">
          <ac:chgData name="Tayyaba Rehman" userId="2eb36c1b21bf46de" providerId="LiveId" clId="{D34CBC29-A379-4F7B-A09D-C8D99212D9F1}" dt="2023-09-26T17:54:18.484" v="1536" actId="26606"/>
          <ac:spMkLst>
            <pc:docMk/>
            <pc:sldMk cId="520665191" sldId="258"/>
            <ac:spMk id="28" creationId="{1BD5E370-0488-4C07-9156-919F98C58152}"/>
          </ac:spMkLst>
        </pc:spChg>
        <pc:spChg chg="add del">
          <ac:chgData name="Tayyaba Rehman" userId="2eb36c1b21bf46de" providerId="LiveId" clId="{D34CBC29-A379-4F7B-A09D-C8D99212D9F1}" dt="2023-09-26T17:54:25.259" v="1539" actId="26606"/>
          <ac:spMkLst>
            <pc:docMk/>
            <pc:sldMk cId="520665191" sldId="258"/>
            <ac:spMk id="30" creationId="{93245F62-CCC4-49E4-B95B-EA6C1E790510}"/>
          </ac:spMkLst>
        </pc:spChg>
        <pc:spChg chg="add del">
          <ac:chgData name="Tayyaba Rehman" userId="2eb36c1b21bf46de" providerId="LiveId" clId="{D34CBC29-A379-4F7B-A09D-C8D99212D9F1}" dt="2023-09-26T17:54:25.259" v="1539" actId="26606"/>
          <ac:spMkLst>
            <pc:docMk/>
            <pc:sldMk cId="520665191" sldId="258"/>
            <ac:spMk id="31" creationId="{E6C0DD6B-6AA3-448F-9B99-8386295BC1B4}"/>
          </ac:spMkLst>
        </pc:spChg>
        <pc:grpChg chg="add del">
          <ac:chgData name="Tayyaba Rehman" userId="2eb36c1b21bf46de" providerId="LiveId" clId="{D34CBC29-A379-4F7B-A09D-C8D99212D9F1}" dt="2023-09-26T17:54:25.259" v="1539" actId="26606"/>
          <ac:grpSpMkLst>
            <pc:docMk/>
            <pc:sldMk cId="520665191" sldId="258"/>
            <ac:grpSpMk id="10" creationId="{28FAF094-D087-493F-8DF9-A486C2D6BBAA}"/>
          </ac:grpSpMkLst>
        </pc:grpChg>
        <pc:picChg chg="add del mod ord">
          <ac:chgData name="Tayyaba Rehman" userId="2eb36c1b21bf46de" providerId="LiveId" clId="{D34CBC29-A379-4F7B-A09D-C8D99212D9F1}" dt="2023-09-26T17:54:25.558" v="1540"/>
          <ac:picMkLst>
            <pc:docMk/>
            <pc:sldMk cId="520665191" sldId="258"/>
            <ac:picMk id="5" creationId="{D1A685CB-56CF-B3C4-7570-A30DFC9FF4C0}"/>
          </ac:picMkLst>
        </pc:picChg>
        <pc:picChg chg="add del mod ord">
          <ac:chgData name="Tayyaba Rehman" userId="2eb36c1b21bf46de" providerId="LiveId" clId="{D34CBC29-A379-4F7B-A09D-C8D99212D9F1}" dt="2023-09-26T17:55:15.362" v="1550" actId="21"/>
          <ac:picMkLst>
            <pc:docMk/>
            <pc:sldMk cId="520665191" sldId="258"/>
            <ac:picMk id="7" creationId="{CE4D09E2-42A4-50A9-E61B-E2ABD9D8C846}"/>
          </ac:picMkLst>
        </pc:picChg>
        <pc:picChg chg="add del">
          <ac:chgData name="Tayyaba Rehman" userId="2eb36c1b21bf46de" providerId="LiveId" clId="{D34CBC29-A379-4F7B-A09D-C8D99212D9F1}" dt="2023-09-26T17:54:18.484" v="1536" actId="26606"/>
          <ac:picMkLst>
            <pc:docMk/>
            <pc:sldMk cId="520665191" sldId="258"/>
            <ac:picMk id="23" creationId="{8A2842C0-6210-4FDB-B1FF-C14C927377FB}"/>
          </ac:picMkLst>
        </pc:picChg>
        <pc:cxnChg chg="add del">
          <ac:chgData name="Tayyaba Rehman" userId="2eb36c1b21bf46de" providerId="LiveId" clId="{D34CBC29-A379-4F7B-A09D-C8D99212D9F1}" dt="2023-09-26T17:54:02.298" v="1531" actId="26606"/>
          <ac:cxnSpMkLst>
            <pc:docMk/>
            <pc:sldMk cId="520665191" sldId="258"/>
            <ac:cxnSpMk id="21" creationId="{8AD2EEB5-F5B4-4BDA-8293-9A997C12990F}"/>
          </ac:cxnSpMkLst>
        </pc:cxnChg>
      </pc:sldChg>
      <pc:sldChg chg="addSp modSp del mod setBg">
        <pc:chgData name="Tayyaba Rehman" userId="2eb36c1b21bf46de" providerId="LiveId" clId="{D34CBC29-A379-4F7B-A09D-C8D99212D9F1}" dt="2023-09-26T17:58:25.192" v="1679" actId="47"/>
        <pc:sldMkLst>
          <pc:docMk/>
          <pc:sldMk cId="3606887130" sldId="259"/>
        </pc:sldMkLst>
        <pc:spChg chg="mod">
          <ac:chgData name="Tayyaba Rehman" userId="2eb36c1b21bf46de" providerId="LiveId" clId="{D34CBC29-A379-4F7B-A09D-C8D99212D9F1}" dt="2023-09-26T17:57:31.100" v="1661" actId="21"/>
          <ac:spMkLst>
            <pc:docMk/>
            <pc:sldMk cId="3606887130" sldId="259"/>
            <ac:spMk id="2" creationId="{00000000-0000-0000-0000-000000000000}"/>
          </ac:spMkLst>
        </pc:spChg>
        <pc:spChg chg="mod">
          <ac:chgData name="Tayyaba Rehman" userId="2eb36c1b21bf46de" providerId="LiveId" clId="{D34CBC29-A379-4F7B-A09D-C8D99212D9F1}" dt="2023-09-26T17:57:38.998" v="1663" actId="21"/>
          <ac:spMkLst>
            <pc:docMk/>
            <pc:sldMk cId="3606887130" sldId="259"/>
            <ac:spMk id="3" creationId="{00000000-0000-0000-0000-000000000000}"/>
          </ac:spMkLst>
        </pc:spChg>
        <pc:spChg chg="add">
          <ac:chgData name="Tayyaba Rehman" userId="2eb36c1b21bf46de" providerId="LiveId" clId="{D34CBC29-A379-4F7B-A09D-C8D99212D9F1}" dt="2023-09-26T00:16:03.577" v="596" actId="26606"/>
          <ac:spMkLst>
            <pc:docMk/>
            <pc:sldMk cId="3606887130" sldId="259"/>
            <ac:spMk id="8" creationId="{DBF61EA3-B236-439E-9C0B-340980D56BEE}"/>
          </ac:spMkLst>
        </pc:spChg>
        <pc:spChg chg="add">
          <ac:chgData name="Tayyaba Rehman" userId="2eb36c1b21bf46de" providerId="LiveId" clId="{D34CBC29-A379-4F7B-A09D-C8D99212D9F1}" dt="2023-09-26T00:16:03.577" v="596" actId="26606"/>
          <ac:spMkLst>
            <pc:docMk/>
            <pc:sldMk cId="3606887130" sldId="259"/>
            <ac:spMk id="14" creationId="{E659831F-0D9A-4C63-9EBB-8435B85A440F}"/>
          </ac:spMkLst>
        </pc:spChg>
        <pc:grpChg chg="add">
          <ac:chgData name="Tayyaba Rehman" userId="2eb36c1b21bf46de" providerId="LiveId" clId="{D34CBC29-A379-4F7B-A09D-C8D99212D9F1}" dt="2023-09-26T00:16:03.577" v="596" actId="26606"/>
          <ac:grpSpMkLst>
            <pc:docMk/>
            <pc:sldMk cId="3606887130" sldId="259"/>
            <ac:grpSpMk id="10" creationId="{28FAF094-D087-493F-8DF9-A486C2D6BBAA}"/>
          </ac:grpSpMkLst>
        </pc:grpChg>
      </pc:sldChg>
      <pc:sldChg chg="addSp modSp del mod modClrScheme chgLayout">
        <pc:chgData name="Tayyaba Rehman" userId="2eb36c1b21bf46de" providerId="LiveId" clId="{D34CBC29-A379-4F7B-A09D-C8D99212D9F1}" dt="2023-09-26T18:12:18.741" v="2134" actId="47"/>
        <pc:sldMkLst>
          <pc:docMk/>
          <pc:sldMk cId="3082309998" sldId="260"/>
        </pc:sldMkLst>
        <pc:spChg chg="mod ord">
          <ac:chgData name="Tayyaba Rehman" userId="2eb36c1b21bf46de" providerId="LiveId" clId="{D34CBC29-A379-4F7B-A09D-C8D99212D9F1}" dt="2023-09-26T18:01:56.235" v="1760" actId="21"/>
          <ac:spMkLst>
            <pc:docMk/>
            <pc:sldMk cId="3082309998" sldId="260"/>
            <ac:spMk id="2" creationId="{00000000-0000-0000-0000-000000000000}"/>
          </ac:spMkLst>
        </pc:spChg>
        <pc:spChg chg="mod ord">
          <ac:chgData name="Tayyaba Rehman" userId="2eb36c1b21bf46de" providerId="LiveId" clId="{D34CBC29-A379-4F7B-A09D-C8D99212D9F1}" dt="2023-09-26T17:30:29.332" v="943" actId="5793"/>
          <ac:spMkLst>
            <pc:docMk/>
            <pc:sldMk cId="3082309998" sldId="260"/>
            <ac:spMk id="3" creationId="{00000000-0000-0000-0000-000000000000}"/>
          </ac:spMkLst>
        </pc:spChg>
        <pc:spChg chg="add mod ord">
          <ac:chgData name="Tayyaba Rehman" userId="2eb36c1b21bf46de" providerId="LiveId" clId="{D34CBC29-A379-4F7B-A09D-C8D99212D9F1}" dt="2023-09-26T17:30:31.247" v="944" actId="5793"/>
          <ac:spMkLst>
            <pc:docMk/>
            <pc:sldMk cId="3082309998" sldId="260"/>
            <ac:spMk id="4" creationId="{90A4D7A8-8E9E-12B8-99E8-C72BD62A2384}"/>
          </ac:spMkLst>
        </pc:spChg>
      </pc:sldChg>
      <pc:sldChg chg="modSp del mod modClrScheme chgLayout">
        <pc:chgData name="Tayyaba Rehman" userId="2eb36c1b21bf46de" providerId="LiveId" clId="{D34CBC29-A379-4F7B-A09D-C8D99212D9F1}" dt="2023-09-26T18:19:17.286" v="2344" actId="47"/>
        <pc:sldMkLst>
          <pc:docMk/>
          <pc:sldMk cId="2228777346" sldId="262"/>
        </pc:sldMkLst>
        <pc:spChg chg="mod ord">
          <ac:chgData name="Tayyaba Rehman" userId="2eb36c1b21bf46de" providerId="LiveId" clId="{D34CBC29-A379-4F7B-A09D-C8D99212D9F1}" dt="2023-09-26T18:14:15.130" v="2167" actId="21"/>
          <ac:spMkLst>
            <pc:docMk/>
            <pc:sldMk cId="2228777346" sldId="262"/>
            <ac:spMk id="2" creationId="{00000000-0000-0000-0000-000000000000}"/>
          </ac:spMkLst>
        </pc:spChg>
        <pc:spChg chg="mod ord">
          <ac:chgData name="Tayyaba Rehman" userId="2eb36c1b21bf46de" providerId="LiveId" clId="{D34CBC29-A379-4F7B-A09D-C8D99212D9F1}" dt="2023-09-26T18:14:22.831" v="2169" actId="21"/>
          <ac:spMkLst>
            <pc:docMk/>
            <pc:sldMk cId="2228777346" sldId="262"/>
            <ac:spMk id="3" creationId="{00000000-0000-0000-0000-000000000000}"/>
          </ac:spMkLst>
        </pc:spChg>
      </pc:sldChg>
      <pc:sldChg chg="modSp del mod">
        <pc:chgData name="Tayyaba Rehman" userId="2eb36c1b21bf46de" providerId="LiveId" clId="{D34CBC29-A379-4F7B-A09D-C8D99212D9F1}" dt="2023-09-26T18:20:33.650" v="2360" actId="2696"/>
        <pc:sldMkLst>
          <pc:docMk/>
          <pc:sldMk cId="492830331" sldId="266"/>
        </pc:sldMkLst>
        <pc:spChg chg="mod">
          <ac:chgData name="Tayyaba Rehman" userId="2eb36c1b21bf46de" providerId="LiveId" clId="{D34CBC29-A379-4F7B-A09D-C8D99212D9F1}" dt="2023-09-26T17:47:04.393" v="1522" actId="27636"/>
          <ac:spMkLst>
            <pc:docMk/>
            <pc:sldMk cId="492830331" sldId="266"/>
            <ac:spMk id="2" creationId="{00000000-0000-0000-0000-000000000000}"/>
          </ac:spMkLst>
        </pc:spChg>
        <pc:spChg chg="mod">
          <ac:chgData name="Tayyaba Rehman" userId="2eb36c1b21bf46de" providerId="LiveId" clId="{D34CBC29-A379-4F7B-A09D-C8D99212D9F1}" dt="2023-09-26T17:47:15.005" v="1526" actId="27636"/>
          <ac:spMkLst>
            <pc:docMk/>
            <pc:sldMk cId="492830331" sldId="266"/>
            <ac:spMk id="3" creationId="{00000000-0000-0000-0000-000000000000}"/>
          </ac:spMkLst>
        </pc:spChg>
      </pc:sldChg>
      <pc:sldChg chg="modSp add del mod ord setBg">
        <pc:chgData name="Tayyaba Rehman" userId="2eb36c1b21bf46de" providerId="LiveId" clId="{D34CBC29-A379-4F7B-A09D-C8D99212D9F1}" dt="2023-09-26T18:21:21.762" v="2373" actId="47"/>
        <pc:sldMkLst>
          <pc:docMk/>
          <pc:sldMk cId="4006031626" sldId="266"/>
        </pc:sldMkLst>
        <pc:spChg chg="mod">
          <ac:chgData name="Tayyaba Rehman" userId="2eb36c1b21bf46de" providerId="LiveId" clId="{D34CBC29-A379-4F7B-A09D-C8D99212D9F1}" dt="2023-09-26T18:21:08.834" v="2370" actId="21"/>
          <ac:spMkLst>
            <pc:docMk/>
            <pc:sldMk cId="4006031626" sldId="266"/>
            <ac:spMk id="2" creationId="{00000000-0000-0000-0000-000000000000}"/>
          </ac:spMkLst>
        </pc:spChg>
        <pc:spChg chg="mod">
          <ac:chgData name="Tayyaba Rehman" userId="2eb36c1b21bf46de" providerId="LiveId" clId="{D34CBC29-A379-4F7B-A09D-C8D99212D9F1}" dt="2023-09-26T18:20:55.429" v="2368" actId="27636"/>
          <ac:spMkLst>
            <pc:docMk/>
            <pc:sldMk cId="4006031626" sldId="266"/>
            <ac:spMk id="3" creationId="{00000000-0000-0000-0000-000000000000}"/>
          </ac:spMkLst>
        </pc:spChg>
      </pc:sldChg>
      <pc:sldChg chg="modSp del mod ord">
        <pc:chgData name="Tayyaba Rehman" userId="2eb36c1b21bf46de" providerId="LiveId" clId="{D34CBC29-A379-4F7B-A09D-C8D99212D9F1}" dt="2023-09-26T18:20:14.895" v="2359" actId="47"/>
        <pc:sldMkLst>
          <pc:docMk/>
          <pc:sldMk cId="1799053458" sldId="268"/>
        </pc:sldMkLst>
        <pc:spChg chg="mod">
          <ac:chgData name="Tayyaba Rehman" userId="2eb36c1b21bf46de" providerId="LiveId" clId="{D34CBC29-A379-4F7B-A09D-C8D99212D9F1}" dt="2023-09-26T17:46:04.636" v="1468" actId="20577"/>
          <ac:spMkLst>
            <pc:docMk/>
            <pc:sldMk cId="1799053458" sldId="268"/>
            <ac:spMk id="2" creationId="{00000000-0000-0000-0000-000000000000}"/>
          </ac:spMkLst>
        </pc:spChg>
        <pc:spChg chg="mod">
          <ac:chgData name="Tayyaba Rehman" userId="2eb36c1b21bf46de" providerId="LiveId" clId="{D34CBC29-A379-4F7B-A09D-C8D99212D9F1}" dt="2023-09-26T18:16:20.820" v="2260" actId="21"/>
          <ac:spMkLst>
            <pc:docMk/>
            <pc:sldMk cId="1799053458" sldId="268"/>
            <ac:spMk id="3" creationId="{00000000-0000-0000-0000-000000000000}"/>
          </ac:spMkLst>
        </pc:spChg>
      </pc:sldChg>
      <pc:sldChg chg="modSp add del mod setBg">
        <pc:chgData name="Tayyaba Rehman" userId="2eb36c1b21bf46de" providerId="LiveId" clId="{D34CBC29-A379-4F7B-A09D-C8D99212D9F1}" dt="2023-09-27T18:37:45.217" v="4236" actId="2696"/>
        <pc:sldMkLst>
          <pc:docMk/>
          <pc:sldMk cId="3043033658" sldId="270"/>
        </pc:sldMkLst>
        <pc:spChg chg="mod">
          <ac:chgData name="Tayyaba Rehman" userId="2eb36c1b21bf46de" providerId="LiveId" clId="{D34CBC29-A379-4F7B-A09D-C8D99212D9F1}" dt="2023-09-26T18:28:10.117" v="2506" actId="113"/>
          <ac:spMkLst>
            <pc:docMk/>
            <pc:sldMk cId="3043033658" sldId="270"/>
            <ac:spMk id="2" creationId="{00000000-0000-0000-0000-000000000000}"/>
          </ac:spMkLst>
        </pc:spChg>
      </pc:sldChg>
      <pc:sldChg chg="del ord">
        <pc:chgData name="Tayyaba Rehman" userId="2eb36c1b21bf46de" providerId="LiveId" clId="{D34CBC29-A379-4F7B-A09D-C8D99212D9F1}" dt="2023-09-26T18:27:50.951" v="2503" actId="2696"/>
        <pc:sldMkLst>
          <pc:docMk/>
          <pc:sldMk cId="3519735906" sldId="270"/>
        </pc:sldMkLst>
      </pc:sldChg>
      <pc:sldChg chg="add ord">
        <pc:chgData name="Tayyaba Rehman" userId="2eb36c1b21bf46de" providerId="LiveId" clId="{D34CBC29-A379-4F7B-A09D-C8D99212D9F1}" dt="2023-09-27T21:11:45.809" v="4488"/>
        <pc:sldMkLst>
          <pc:docMk/>
          <pc:sldMk cId="4290492240" sldId="270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638272831" sldId="271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1083635060" sldId="272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2520096607" sldId="273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1164807266" sldId="274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2350104297" sldId="275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3616600370" sldId="277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2199712440" sldId="278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2760159212" sldId="279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2169166190" sldId="280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2674206020" sldId="281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1780417600" sldId="282"/>
        </pc:sldMkLst>
      </pc:sldChg>
      <pc:sldChg chg="modSp del mod ord">
        <pc:chgData name="Tayyaba Rehman" userId="2eb36c1b21bf46de" providerId="LiveId" clId="{D34CBC29-A379-4F7B-A09D-C8D99212D9F1}" dt="2023-09-26T17:37:38.605" v="1121" actId="47"/>
        <pc:sldMkLst>
          <pc:docMk/>
          <pc:sldMk cId="456925450" sldId="283"/>
        </pc:sldMkLst>
        <pc:spChg chg="mod">
          <ac:chgData name="Tayyaba Rehman" userId="2eb36c1b21bf46de" providerId="LiveId" clId="{D34CBC29-A379-4F7B-A09D-C8D99212D9F1}" dt="2023-09-26T17:37:13.965" v="1117" actId="14100"/>
          <ac:spMkLst>
            <pc:docMk/>
            <pc:sldMk cId="456925450" sldId="283"/>
            <ac:spMk id="2" creationId="{00000000-0000-0000-0000-000000000000}"/>
          </ac:spMkLst>
        </pc:spChg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1628823594" sldId="284"/>
        </pc:sldMkLst>
      </pc:sldChg>
      <pc:sldChg chg="addSp delSp modSp del mod setBg">
        <pc:chgData name="Tayyaba Rehman" userId="2eb36c1b21bf46de" providerId="LiveId" clId="{D34CBC29-A379-4F7B-A09D-C8D99212D9F1}" dt="2023-09-26T17:58:55.378" v="1685" actId="47"/>
        <pc:sldMkLst>
          <pc:docMk/>
          <pc:sldMk cId="1293712281" sldId="285"/>
        </pc:sldMkLst>
        <pc:spChg chg="mod">
          <ac:chgData name="Tayyaba Rehman" userId="2eb36c1b21bf46de" providerId="LiveId" clId="{D34CBC29-A379-4F7B-A09D-C8D99212D9F1}" dt="2023-09-26T17:58:36.305" v="1680" actId="21"/>
          <ac:spMkLst>
            <pc:docMk/>
            <pc:sldMk cId="1293712281" sldId="285"/>
            <ac:spMk id="2" creationId="{00000000-0000-0000-0000-000000000000}"/>
          </ac:spMkLst>
        </pc:spChg>
        <pc:spChg chg="mod">
          <ac:chgData name="Tayyaba Rehman" userId="2eb36c1b21bf46de" providerId="LiveId" clId="{D34CBC29-A379-4F7B-A09D-C8D99212D9F1}" dt="2023-09-26T17:58:44.346" v="1682" actId="21"/>
          <ac:spMkLst>
            <pc:docMk/>
            <pc:sldMk cId="1293712281" sldId="285"/>
            <ac:spMk id="3" creationId="{00000000-0000-0000-0000-000000000000}"/>
          </ac:spMkLst>
        </pc:spChg>
        <pc:spChg chg="add del">
          <ac:chgData name="Tayyaba Rehman" userId="2eb36c1b21bf46de" providerId="LiveId" clId="{D34CBC29-A379-4F7B-A09D-C8D99212D9F1}" dt="2023-09-26T00:20:25.669" v="652" actId="26606"/>
          <ac:spMkLst>
            <pc:docMk/>
            <pc:sldMk cId="1293712281" sldId="285"/>
            <ac:spMk id="8" creationId="{3AD318CC-E2A8-4E27-9548-A047A78999B1}"/>
          </ac:spMkLst>
        </pc:spChg>
        <pc:spChg chg="add del">
          <ac:chgData name="Tayyaba Rehman" userId="2eb36c1b21bf46de" providerId="LiveId" clId="{D34CBC29-A379-4F7B-A09D-C8D99212D9F1}" dt="2023-09-26T00:20:25.669" v="652" actId="26606"/>
          <ac:spMkLst>
            <pc:docMk/>
            <pc:sldMk cId="1293712281" sldId="285"/>
            <ac:spMk id="14" creationId="{2C1BBA94-3F40-40AA-8BB9-E69E25E537C1}"/>
          </ac:spMkLst>
        </pc:spChg>
        <pc:grpChg chg="add del">
          <ac:chgData name="Tayyaba Rehman" userId="2eb36c1b21bf46de" providerId="LiveId" clId="{D34CBC29-A379-4F7B-A09D-C8D99212D9F1}" dt="2023-09-26T00:20:25.669" v="652" actId="26606"/>
          <ac:grpSpMkLst>
            <pc:docMk/>
            <pc:sldMk cId="1293712281" sldId="285"/>
            <ac:grpSpMk id="10" creationId="{B14B560F-9DD7-4302-A60B-EBD3EF59B073}"/>
          </ac:grpSpMkLst>
        </pc:grpChg>
      </pc:sldChg>
      <pc:sldChg chg="del">
        <pc:chgData name="Tayyaba Rehman" userId="2eb36c1b21bf46de" providerId="LiveId" clId="{D34CBC29-A379-4F7B-A09D-C8D99212D9F1}" dt="2023-09-26T19:06:28.328" v="3630" actId="47"/>
        <pc:sldMkLst>
          <pc:docMk/>
          <pc:sldMk cId="2195330595" sldId="286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681654479" sldId="289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2177244792" sldId="290"/>
        </pc:sldMkLst>
      </pc:sldChg>
      <pc:sldChg chg="del">
        <pc:chgData name="Tayyaba Rehman" userId="2eb36c1b21bf46de" providerId="LiveId" clId="{D34CBC29-A379-4F7B-A09D-C8D99212D9F1}" dt="2023-09-27T21:13:48.496" v="4506" actId="47"/>
        <pc:sldMkLst>
          <pc:docMk/>
          <pc:sldMk cId="444033563" sldId="291"/>
        </pc:sldMkLst>
      </pc:sldChg>
      <pc:sldChg chg="modSp add del mod setBg">
        <pc:chgData name="Tayyaba Rehman" userId="2eb36c1b21bf46de" providerId="LiveId" clId="{D34CBC29-A379-4F7B-A09D-C8D99212D9F1}" dt="2023-09-26T18:23:35.199" v="2389" actId="47"/>
        <pc:sldMkLst>
          <pc:docMk/>
          <pc:sldMk cId="2306371905" sldId="292"/>
        </pc:sldMkLst>
        <pc:spChg chg="mod">
          <ac:chgData name="Tayyaba Rehman" userId="2eb36c1b21bf46de" providerId="LiveId" clId="{D34CBC29-A379-4F7B-A09D-C8D99212D9F1}" dt="2023-09-26T18:23:11.680" v="2383" actId="21"/>
          <ac:spMkLst>
            <pc:docMk/>
            <pc:sldMk cId="2306371905" sldId="292"/>
            <ac:spMk id="2" creationId="{00000000-0000-0000-0000-000000000000}"/>
          </ac:spMkLst>
        </pc:spChg>
        <pc:spChg chg="mod">
          <ac:chgData name="Tayyaba Rehman" userId="2eb36c1b21bf46de" providerId="LiveId" clId="{D34CBC29-A379-4F7B-A09D-C8D99212D9F1}" dt="2023-09-26T18:23:25.253" v="2386" actId="21"/>
          <ac:spMkLst>
            <pc:docMk/>
            <pc:sldMk cId="2306371905" sldId="292"/>
            <ac:spMk id="3" creationId="{00000000-0000-0000-0000-000000000000}"/>
          </ac:spMkLst>
        </pc:spChg>
      </pc:sldChg>
      <pc:sldChg chg="modSp del mod">
        <pc:chgData name="Tayyaba Rehman" userId="2eb36c1b21bf46de" providerId="LiveId" clId="{D34CBC29-A379-4F7B-A09D-C8D99212D9F1}" dt="2023-09-26T18:22:46.048" v="2379" actId="2696"/>
        <pc:sldMkLst>
          <pc:docMk/>
          <pc:sldMk cId="2612014363" sldId="292"/>
        </pc:sldMkLst>
        <pc:spChg chg="mod">
          <ac:chgData name="Tayyaba Rehman" userId="2eb36c1b21bf46de" providerId="LiveId" clId="{D34CBC29-A379-4F7B-A09D-C8D99212D9F1}" dt="2023-09-26T17:45:39.696" v="1459" actId="1076"/>
          <ac:spMkLst>
            <pc:docMk/>
            <pc:sldMk cId="2612014363" sldId="292"/>
            <ac:spMk id="2" creationId="{00000000-0000-0000-0000-000000000000}"/>
          </ac:spMkLst>
        </pc:spChg>
        <pc:spChg chg="mod">
          <ac:chgData name="Tayyaba Rehman" userId="2eb36c1b21bf46de" providerId="LiveId" clId="{D34CBC29-A379-4F7B-A09D-C8D99212D9F1}" dt="2023-09-26T17:46:51.516" v="1520" actId="5793"/>
          <ac:spMkLst>
            <pc:docMk/>
            <pc:sldMk cId="2612014363" sldId="292"/>
            <ac:spMk id="3" creationId="{00000000-0000-0000-0000-000000000000}"/>
          </ac:spMkLst>
        </pc:spChg>
      </pc:sldChg>
      <pc:sldChg chg="del ord">
        <pc:chgData name="Tayyaba Rehman" userId="2eb36c1b21bf46de" providerId="LiveId" clId="{D34CBC29-A379-4F7B-A09D-C8D99212D9F1}" dt="2023-09-26T18:43:08.992" v="2815" actId="47"/>
        <pc:sldMkLst>
          <pc:docMk/>
          <pc:sldMk cId="1902484167" sldId="293"/>
        </pc:sldMkLst>
      </pc:sldChg>
      <pc:sldChg chg="delSp modSp del mod ord">
        <pc:chgData name="Tayyaba Rehman" userId="2eb36c1b21bf46de" providerId="LiveId" clId="{D34CBC29-A379-4F7B-A09D-C8D99212D9F1}" dt="2023-09-26T18:20:01.589" v="2356" actId="47"/>
        <pc:sldMkLst>
          <pc:docMk/>
          <pc:sldMk cId="4269957261" sldId="294"/>
        </pc:sldMkLst>
        <pc:spChg chg="mod">
          <ac:chgData name="Tayyaba Rehman" userId="2eb36c1b21bf46de" providerId="LiveId" clId="{D34CBC29-A379-4F7B-A09D-C8D99212D9F1}" dt="2023-09-26T18:19:28.152" v="2346" actId="21"/>
          <ac:spMkLst>
            <pc:docMk/>
            <pc:sldMk cId="4269957261" sldId="294"/>
            <ac:spMk id="2" creationId="{00000000-0000-0000-0000-000000000000}"/>
          </ac:spMkLst>
        </pc:spChg>
        <pc:picChg chg="del">
          <ac:chgData name="Tayyaba Rehman" userId="2eb36c1b21bf46de" providerId="LiveId" clId="{D34CBC29-A379-4F7B-A09D-C8D99212D9F1}" dt="2023-09-26T18:19:39.349" v="2349" actId="21"/>
          <ac:picMkLst>
            <pc:docMk/>
            <pc:sldMk cId="4269957261" sldId="294"/>
            <ac:picMk id="6" creationId="{7DA31588-A0F4-648A-4678-97D087E278E3}"/>
          </ac:picMkLst>
        </pc:picChg>
        <pc:picChg chg="del">
          <ac:chgData name="Tayyaba Rehman" userId="2eb36c1b21bf46de" providerId="LiveId" clId="{D34CBC29-A379-4F7B-A09D-C8D99212D9F1}" dt="2023-09-26T18:19:39.349" v="2349" actId="21"/>
          <ac:picMkLst>
            <pc:docMk/>
            <pc:sldMk cId="4269957261" sldId="294"/>
            <ac:picMk id="9" creationId="{ACBF0C01-7C7E-6002-B2AF-8D92B2BB0EA6}"/>
          </ac:picMkLst>
        </pc:picChg>
      </pc:sldChg>
      <pc:sldChg chg="del ord">
        <pc:chgData name="Tayyaba Rehman" userId="2eb36c1b21bf46de" providerId="LiveId" clId="{D34CBC29-A379-4F7B-A09D-C8D99212D9F1}" dt="2023-09-26T18:43:14.118" v="2816" actId="47"/>
        <pc:sldMkLst>
          <pc:docMk/>
          <pc:sldMk cId="3225639339" sldId="295"/>
        </pc:sldMkLst>
      </pc:sldChg>
      <pc:sldChg chg="addSp delSp modSp new del mod modClrScheme chgLayout">
        <pc:chgData name="Tayyaba Rehman" userId="2eb36c1b21bf46de" providerId="LiveId" clId="{D34CBC29-A379-4F7B-A09D-C8D99212D9F1}" dt="2023-09-25T22:00:07.404" v="268" actId="47"/>
        <pc:sldMkLst>
          <pc:docMk/>
          <pc:sldMk cId="2881536578" sldId="296"/>
        </pc:sldMkLst>
        <pc:spChg chg="mod ord">
          <ac:chgData name="Tayyaba Rehman" userId="2eb36c1b21bf46de" providerId="LiveId" clId="{D34CBC29-A379-4F7B-A09D-C8D99212D9F1}" dt="2023-09-25T21:56:35.976" v="90" actId="700"/>
          <ac:spMkLst>
            <pc:docMk/>
            <pc:sldMk cId="2881536578" sldId="296"/>
            <ac:spMk id="2" creationId="{7B22A4BE-0FF0-0AF8-8BFB-1F348D0E4251}"/>
          </ac:spMkLst>
        </pc:spChg>
        <pc:spChg chg="del mod ord">
          <ac:chgData name="Tayyaba Rehman" userId="2eb36c1b21bf46de" providerId="LiveId" clId="{D34CBC29-A379-4F7B-A09D-C8D99212D9F1}" dt="2023-09-25T21:56:35.976" v="90" actId="700"/>
          <ac:spMkLst>
            <pc:docMk/>
            <pc:sldMk cId="2881536578" sldId="296"/>
            <ac:spMk id="3" creationId="{A1449A4A-3705-ADD5-7DFD-90CAB5E9D672}"/>
          </ac:spMkLst>
        </pc:spChg>
        <pc:spChg chg="add mod ord">
          <ac:chgData name="Tayyaba Rehman" userId="2eb36c1b21bf46de" providerId="LiveId" clId="{D34CBC29-A379-4F7B-A09D-C8D99212D9F1}" dt="2023-09-25T21:56:35.976" v="90" actId="700"/>
          <ac:spMkLst>
            <pc:docMk/>
            <pc:sldMk cId="2881536578" sldId="296"/>
            <ac:spMk id="4" creationId="{76EA1F0A-D83F-AF1A-C2AD-4881FD369291}"/>
          </ac:spMkLst>
        </pc:spChg>
        <pc:spChg chg="add mod ord">
          <ac:chgData name="Tayyaba Rehman" userId="2eb36c1b21bf46de" providerId="LiveId" clId="{D34CBC29-A379-4F7B-A09D-C8D99212D9F1}" dt="2023-09-25T21:56:35.976" v="90" actId="700"/>
          <ac:spMkLst>
            <pc:docMk/>
            <pc:sldMk cId="2881536578" sldId="296"/>
            <ac:spMk id="5" creationId="{F39FAF9C-67EB-5FDE-9360-FC501AD67CDF}"/>
          </ac:spMkLst>
        </pc:spChg>
      </pc:sldChg>
      <pc:sldChg chg="modSp new del mod ord">
        <pc:chgData name="Tayyaba Rehman" userId="2eb36c1b21bf46de" providerId="LiveId" clId="{D34CBC29-A379-4F7B-A09D-C8D99212D9F1}" dt="2023-09-26T18:13:01.577" v="2146" actId="47"/>
        <pc:sldMkLst>
          <pc:docMk/>
          <pc:sldMk cId="1827938099" sldId="297"/>
        </pc:sldMkLst>
        <pc:spChg chg="mod">
          <ac:chgData name="Tayyaba Rehman" userId="2eb36c1b21bf46de" providerId="LiveId" clId="{D34CBC29-A379-4F7B-A09D-C8D99212D9F1}" dt="2023-09-26T18:12:29.211" v="2136" actId="403"/>
          <ac:spMkLst>
            <pc:docMk/>
            <pc:sldMk cId="1827938099" sldId="297"/>
            <ac:spMk id="2" creationId="{5DCC5D17-8F57-92DC-884C-F13E305B58E6}"/>
          </ac:spMkLst>
        </pc:spChg>
        <pc:spChg chg="mod">
          <ac:chgData name="Tayyaba Rehman" userId="2eb36c1b21bf46de" providerId="LiveId" clId="{D34CBC29-A379-4F7B-A09D-C8D99212D9F1}" dt="2023-09-26T18:12:53.259" v="2143" actId="27636"/>
          <ac:spMkLst>
            <pc:docMk/>
            <pc:sldMk cId="1827938099" sldId="297"/>
            <ac:spMk id="3" creationId="{97A33964-00A2-402E-54A2-71520D94E95B}"/>
          </ac:spMkLst>
        </pc:spChg>
      </pc:sldChg>
      <pc:sldChg chg="new del">
        <pc:chgData name="Tayyaba Rehman" userId="2eb36c1b21bf46de" providerId="LiveId" clId="{D34CBC29-A379-4F7B-A09D-C8D99212D9F1}" dt="2023-09-25T22:05:16.388" v="492" actId="47"/>
        <pc:sldMkLst>
          <pc:docMk/>
          <pc:sldMk cId="4176979805" sldId="298"/>
        </pc:sldMkLst>
      </pc:sldChg>
      <pc:sldChg chg="modSp add del mod setBg">
        <pc:chgData name="Tayyaba Rehman" userId="2eb36c1b21bf46de" providerId="LiveId" clId="{D34CBC29-A379-4F7B-A09D-C8D99212D9F1}" dt="2023-09-26T19:05:07.279" v="3611" actId="47"/>
        <pc:sldMkLst>
          <pc:docMk/>
          <pc:sldMk cId="382125849" sldId="299"/>
        </pc:sldMkLst>
        <pc:spChg chg="mod">
          <ac:chgData name="Tayyaba Rehman" userId="2eb36c1b21bf46de" providerId="LiveId" clId="{D34CBC29-A379-4F7B-A09D-C8D99212D9F1}" dt="2023-09-26T19:01:17.481" v="3423" actId="27636"/>
          <ac:spMkLst>
            <pc:docMk/>
            <pc:sldMk cId="382125849" sldId="299"/>
            <ac:spMk id="2" creationId="{00000000-0000-0000-0000-000000000000}"/>
          </ac:spMkLst>
        </pc:spChg>
        <pc:spChg chg="mod">
          <ac:chgData name="Tayyaba Rehman" userId="2eb36c1b21bf46de" providerId="LiveId" clId="{D34CBC29-A379-4F7B-A09D-C8D99212D9F1}" dt="2023-09-26T19:01:35.027" v="3430" actId="21"/>
          <ac:spMkLst>
            <pc:docMk/>
            <pc:sldMk cId="382125849" sldId="299"/>
            <ac:spMk id="3" creationId="{00000000-0000-0000-0000-000000000000}"/>
          </ac:spMkLst>
        </pc:spChg>
      </pc:sldChg>
      <pc:sldChg chg="addSp delSp modSp add del mod setBg delDesignElem">
        <pc:chgData name="Tayyaba Rehman" userId="2eb36c1b21bf46de" providerId="LiveId" clId="{D34CBC29-A379-4F7B-A09D-C8D99212D9F1}" dt="2023-09-26T17:40:27.622" v="1174" actId="2696"/>
        <pc:sldMkLst>
          <pc:docMk/>
          <pc:sldMk cId="381528562" sldId="300"/>
        </pc:sldMkLst>
        <pc:spChg chg="mod">
          <ac:chgData name="Tayyaba Rehman" userId="2eb36c1b21bf46de" providerId="LiveId" clId="{D34CBC29-A379-4F7B-A09D-C8D99212D9F1}" dt="2023-09-26T17:40:07.569" v="1173" actId="20577"/>
          <ac:spMkLst>
            <pc:docMk/>
            <pc:sldMk cId="381528562" sldId="300"/>
            <ac:spMk id="13" creationId="{F08886A3-4158-13D1-B24D-C2FFE8E17847}"/>
          </ac:spMkLst>
        </pc:spChg>
        <pc:spChg chg="del">
          <ac:chgData name="Tayyaba Rehman" userId="2eb36c1b21bf46de" providerId="LiveId" clId="{D34CBC29-A379-4F7B-A09D-C8D99212D9F1}" dt="2023-09-26T17:37:36.719" v="1120"/>
          <ac:spMkLst>
            <pc:docMk/>
            <pc:sldMk cId="381528562" sldId="300"/>
            <ac:spMk id="16" creationId="{50D1C5B3-B60D-4696-AE60-100D5EC8AB5D}"/>
          </ac:spMkLst>
        </pc:spChg>
        <pc:grpChg chg="del">
          <ac:chgData name="Tayyaba Rehman" userId="2eb36c1b21bf46de" providerId="LiveId" clId="{D34CBC29-A379-4F7B-A09D-C8D99212D9F1}" dt="2023-09-26T17:37:36.719" v="1120"/>
          <ac:grpSpMkLst>
            <pc:docMk/>
            <pc:sldMk cId="381528562" sldId="300"/>
            <ac:grpSpMk id="18" creationId="{73EDDF53-0851-48D4-A466-6FE0DCE91E73}"/>
          </ac:grpSpMkLst>
        </pc:grpChg>
        <pc:picChg chg="add mod">
          <ac:chgData name="Tayyaba Rehman" userId="2eb36c1b21bf46de" providerId="LiveId" clId="{D34CBC29-A379-4F7B-A09D-C8D99212D9F1}" dt="2023-09-26T17:39:10.980" v="1127" actId="14100"/>
          <ac:picMkLst>
            <pc:docMk/>
            <pc:sldMk cId="381528562" sldId="300"/>
            <ac:picMk id="4" creationId="{FF17D39C-5543-E7BB-4B42-0925983BA164}"/>
          </ac:picMkLst>
        </pc:picChg>
        <pc:picChg chg="mod">
          <ac:chgData name="Tayyaba Rehman" userId="2eb36c1b21bf46de" providerId="LiveId" clId="{D34CBC29-A379-4F7B-A09D-C8D99212D9F1}" dt="2023-09-26T17:37:53.433" v="1122" actId="1076"/>
          <ac:picMkLst>
            <pc:docMk/>
            <pc:sldMk cId="381528562" sldId="300"/>
            <ac:picMk id="7" creationId="{90A49461-9262-5DDD-A226-B8C77F08C646}"/>
          </ac:picMkLst>
        </pc:picChg>
        <pc:picChg chg="mod">
          <ac:chgData name="Tayyaba Rehman" userId="2eb36c1b21bf46de" providerId="LiveId" clId="{D34CBC29-A379-4F7B-A09D-C8D99212D9F1}" dt="2023-09-26T17:38:00.775" v="1123" actId="1076"/>
          <ac:picMkLst>
            <pc:docMk/>
            <pc:sldMk cId="381528562" sldId="300"/>
            <ac:picMk id="9" creationId="{3E483C52-70B2-CA0C-8970-511FF874835A}"/>
          </ac:picMkLst>
        </pc:picChg>
      </pc:sldChg>
      <pc:sldChg chg="addSp delSp modSp new del mod setBg">
        <pc:chgData name="Tayyaba Rehman" userId="2eb36c1b21bf46de" providerId="LiveId" clId="{D34CBC29-A379-4F7B-A09D-C8D99212D9F1}" dt="2023-09-26T17:37:28.717" v="1118" actId="2696"/>
        <pc:sldMkLst>
          <pc:docMk/>
          <pc:sldMk cId="1444056009" sldId="300"/>
        </pc:sldMkLst>
        <pc:spChg chg="mod">
          <ac:chgData name="Tayyaba Rehman" userId="2eb36c1b21bf46de" providerId="LiveId" clId="{D34CBC29-A379-4F7B-A09D-C8D99212D9F1}" dt="2023-09-26T17:33:20.993" v="978" actId="26606"/>
          <ac:spMkLst>
            <pc:docMk/>
            <pc:sldMk cId="1444056009" sldId="300"/>
            <ac:spMk id="2" creationId="{2CB4EF04-8F80-E7EF-02AE-C82F87D2258B}"/>
          </ac:spMkLst>
        </pc:spChg>
        <pc:spChg chg="del">
          <ac:chgData name="Tayyaba Rehman" userId="2eb36c1b21bf46de" providerId="LiveId" clId="{D34CBC29-A379-4F7B-A09D-C8D99212D9F1}" dt="2023-09-26T17:16:09.143" v="713" actId="22"/>
          <ac:spMkLst>
            <pc:docMk/>
            <pc:sldMk cId="1444056009" sldId="300"/>
            <ac:spMk id="3" creationId="{EF5DA25D-ED47-876B-74EE-77E153FAD402}"/>
          </ac:spMkLst>
        </pc:spChg>
        <pc:spChg chg="add mod">
          <ac:chgData name="Tayyaba Rehman" userId="2eb36c1b21bf46de" providerId="LiveId" clId="{D34CBC29-A379-4F7B-A09D-C8D99212D9F1}" dt="2023-09-26T17:34:42.304" v="1091" actId="1076"/>
          <ac:spMkLst>
            <pc:docMk/>
            <pc:sldMk cId="1444056009" sldId="300"/>
            <ac:spMk id="13" creationId="{F08886A3-4158-13D1-B24D-C2FFE8E17847}"/>
          </ac:spMkLst>
        </pc:spChg>
        <pc:spChg chg="add">
          <ac:chgData name="Tayyaba Rehman" userId="2eb36c1b21bf46de" providerId="LiveId" clId="{D34CBC29-A379-4F7B-A09D-C8D99212D9F1}" dt="2023-09-26T17:33:20.993" v="978" actId="26606"/>
          <ac:spMkLst>
            <pc:docMk/>
            <pc:sldMk cId="1444056009" sldId="300"/>
            <ac:spMk id="16" creationId="{50D1C5B3-B60D-4696-AE60-100D5EC8AB5D}"/>
          </ac:spMkLst>
        </pc:spChg>
        <pc:grpChg chg="add">
          <ac:chgData name="Tayyaba Rehman" userId="2eb36c1b21bf46de" providerId="LiveId" clId="{D34CBC29-A379-4F7B-A09D-C8D99212D9F1}" dt="2023-09-26T17:33:20.993" v="978" actId="26606"/>
          <ac:grpSpMkLst>
            <pc:docMk/>
            <pc:sldMk cId="1444056009" sldId="300"/>
            <ac:grpSpMk id="18" creationId="{73EDDF53-0851-48D4-A466-6FE0DCE91E73}"/>
          </ac:grpSpMkLst>
        </pc:grpChg>
        <pc:picChg chg="add mod">
          <ac:chgData name="Tayyaba Rehman" userId="2eb36c1b21bf46de" providerId="LiveId" clId="{D34CBC29-A379-4F7B-A09D-C8D99212D9F1}" dt="2023-09-26T17:33:43.776" v="983" actId="1076"/>
          <ac:picMkLst>
            <pc:docMk/>
            <pc:sldMk cId="1444056009" sldId="300"/>
            <ac:picMk id="5" creationId="{CA031F86-9E4A-0E67-9DBA-DBA6C3C0A796}"/>
          </ac:picMkLst>
        </pc:picChg>
        <pc:picChg chg="add mod ord">
          <ac:chgData name="Tayyaba Rehman" userId="2eb36c1b21bf46de" providerId="LiveId" clId="{D34CBC29-A379-4F7B-A09D-C8D99212D9F1}" dt="2023-09-26T17:33:47.248" v="984" actId="14100"/>
          <ac:picMkLst>
            <pc:docMk/>
            <pc:sldMk cId="1444056009" sldId="300"/>
            <ac:picMk id="7" creationId="{90A49461-9262-5DDD-A226-B8C77F08C646}"/>
          </ac:picMkLst>
        </pc:picChg>
        <pc:picChg chg="add mod">
          <ac:chgData name="Tayyaba Rehman" userId="2eb36c1b21bf46de" providerId="LiveId" clId="{D34CBC29-A379-4F7B-A09D-C8D99212D9F1}" dt="2023-09-26T17:33:57.050" v="986" actId="1076"/>
          <ac:picMkLst>
            <pc:docMk/>
            <pc:sldMk cId="1444056009" sldId="300"/>
            <ac:picMk id="9" creationId="{3E483C52-70B2-CA0C-8970-511FF874835A}"/>
          </ac:picMkLst>
        </pc:picChg>
      </pc:sldChg>
      <pc:sldChg chg="new del">
        <pc:chgData name="Tayyaba Rehman" userId="2eb36c1b21bf46de" providerId="LiveId" clId="{D34CBC29-A379-4F7B-A09D-C8D99212D9F1}" dt="2023-09-25T22:06:45.075" v="510" actId="47"/>
        <pc:sldMkLst>
          <pc:docMk/>
          <pc:sldMk cId="2039970717" sldId="300"/>
        </pc:sldMkLst>
      </pc:sldChg>
      <pc:sldChg chg="addSp delSp modSp add mod ord">
        <pc:chgData name="Tayyaba Rehman" userId="2eb36c1b21bf46de" providerId="LiveId" clId="{D34CBC29-A379-4F7B-A09D-C8D99212D9F1}" dt="2023-09-27T18:36:00.673" v="4112" actId="1076"/>
        <pc:sldMkLst>
          <pc:docMk/>
          <pc:sldMk cId="2428609993" sldId="300"/>
        </pc:sldMkLst>
        <pc:spChg chg="add mod">
          <ac:chgData name="Tayyaba Rehman" userId="2eb36c1b21bf46de" providerId="LiveId" clId="{D34CBC29-A379-4F7B-A09D-C8D99212D9F1}" dt="2023-09-27T18:36:00.673" v="4112" actId="1076"/>
          <ac:spMkLst>
            <pc:docMk/>
            <pc:sldMk cId="2428609993" sldId="300"/>
            <ac:spMk id="3" creationId="{0D1A4F68-953B-ECBE-42FE-E30738A403B3}"/>
          </ac:spMkLst>
        </pc:spChg>
        <pc:spChg chg="add mod">
          <ac:chgData name="Tayyaba Rehman" userId="2eb36c1b21bf46de" providerId="LiveId" clId="{D34CBC29-A379-4F7B-A09D-C8D99212D9F1}" dt="2023-09-27T18:33:37.495" v="4053" actId="207"/>
          <ac:spMkLst>
            <pc:docMk/>
            <pc:sldMk cId="2428609993" sldId="300"/>
            <ac:spMk id="6" creationId="{1573F4AD-B9A5-61E5-3A55-18758EDAF871}"/>
          </ac:spMkLst>
        </pc:spChg>
        <pc:spChg chg="add del mod">
          <ac:chgData name="Tayyaba Rehman" userId="2eb36c1b21bf46de" providerId="LiveId" clId="{D34CBC29-A379-4F7B-A09D-C8D99212D9F1}" dt="2023-09-27T18:35:03.522" v="4107"/>
          <ac:spMkLst>
            <pc:docMk/>
            <pc:sldMk cId="2428609993" sldId="300"/>
            <ac:spMk id="8" creationId="{57CA8683-E075-1513-0C24-4E02A3B7A43B}"/>
          </ac:spMkLst>
        </pc:spChg>
        <pc:spChg chg="add mod">
          <ac:chgData name="Tayyaba Rehman" userId="2eb36c1b21bf46de" providerId="LiveId" clId="{D34CBC29-A379-4F7B-A09D-C8D99212D9F1}" dt="2023-09-27T18:35:56.861" v="4111" actId="1076"/>
          <ac:spMkLst>
            <pc:docMk/>
            <pc:sldMk cId="2428609993" sldId="300"/>
            <ac:spMk id="10" creationId="{8884F5A6-A3C1-FB55-A4F2-6F242AD67B48}"/>
          </ac:spMkLst>
        </pc:spChg>
        <pc:spChg chg="mod">
          <ac:chgData name="Tayyaba Rehman" userId="2eb36c1b21bf46de" providerId="LiveId" clId="{D34CBC29-A379-4F7B-A09D-C8D99212D9F1}" dt="2023-09-27T18:34:34.061" v="4105" actId="6549"/>
          <ac:spMkLst>
            <pc:docMk/>
            <pc:sldMk cId="2428609993" sldId="300"/>
            <ac:spMk id="13" creationId="{F08886A3-4158-13D1-B24D-C2FFE8E17847}"/>
          </ac:spMkLst>
        </pc:spChg>
      </pc:sldChg>
      <pc:sldChg chg="modSp add del mod setBg">
        <pc:chgData name="Tayyaba Rehman" userId="2eb36c1b21bf46de" providerId="LiveId" clId="{D34CBC29-A379-4F7B-A09D-C8D99212D9F1}" dt="2023-09-26T19:06:27.119" v="3629" actId="47"/>
        <pc:sldMkLst>
          <pc:docMk/>
          <pc:sldMk cId="3836691404" sldId="301"/>
        </pc:sldMkLst>
        <pc:spChg chg="mod">
          <ac:chgData name="Tayyaba Rehman" userId="2eb36c1b21bf46de" providerId="LiveId" clId="{D34CBC29-A379-4F7B-A09D-C8D99212D9F1}" dt="2023-09-26T19:05:21.970" v="3613" actId="21"/>
          <ac:spMkLst>
            <pc:docMk/>
            <pc:sldMk cId="3836691404" sldId="301"/>
            <ac:spMk id="2" creationId="{00000000-0000-0000-0000-000000000000}"/>
          </ac:spMkLst>
        </pc:spChg>
        <pc:spChg chg="mod">
          <ac:chgData name="Tayyaba Rehman" userId="2eb36c1b21bf46de" providerId="LiveId" clId="{D34CBC29-A379-4F7B-A09D-C8D99212D9F1}" dt="2023-09-26T19:05:40.456" v="3619" actId="21"/>
          <ac:spMkLst>
            <pc:docMk/>
            <pc:sldMk cId="3836691404" sldId="301"/>
            <ac:spMk id="3" creationId="{00000000-0000-0000-0000-000000000000}"/>
          </ac:spMkLst>
        </pc:spChg>
      </pc:sldChg>
      <pc:sldChg chg="new del">
        <pc:chgData name="Tayyaba Rehman" userId="2eb36c1b21bf46de" providerId="LiveId" clId="{D34CBC29-A379-4F7B-A09D-C8D99212D9F1}" dt="2023-09-26T17:40:54.609" v="1177" actId="47"/>
        <pc:sldMkLst>
          <pc:docMk/>
          <pc:sldMk cId="4294775424" sldId="301"/>
        </pc:sldMkLst>
      </pc:sldChg>
      <pc:sldChg chg="addSp modSp new mod">
        <pc:chgData name="Tayyaba Rehman" userId="2eb36c1b21bf46de" providerId="LiveId" clId="{D34CBC29-A379-4F7B-A09D-C8D99212D9F1}" dt="2023-09-26T18:50:55.706" v="3243" actId="20577"/>
        <pc:sldMkLst>
          <pc:docMk/>
          <pc:sldMk cId="3034969747" sldId="302"/>
        </pc:sldMkLst>
        <pc:spChg chg="mod">
          <ac:chgData name="Tayyaba Rehman" userId="2eb36c1b21bf46de" providerId="LiveId" clId="{D34CBC29-A379-4F7B-A09D-C8D99212D9F1}" dt="2023-09-26T18:36:34.598" v="2667" actId="1076"/>
          <ac:spMkLst>
            <pc:docMk/>
            <pc:sldMk cId="3034969747" sldId="302"/>
            <ac:spMk id="2" creationId="{CA6B3FA7-017E-7229-4FDF-B40B44B6E67C}"/>
          </ac:spMkLst>
        </pc:spChg>
        <pc:spChg chg="mod">
          <ac:chgData name="Tayyaba Rehman" userId="2eb36c1b21bf46de" providerId="LiveId" clId="{D34CBC29-A379-4F7B-A09D-C8D99212D9F1}" dt="2023-09-26T18:50:55.706" v="3243" actId="20577"/>
          <ac:spMkLst>
            <pc:docMk/>
            <pc:sldMk cId="3034969747" sldId="302"/>
            <ac:spMk id="3" creationId="{4590DEE4-8149-6B9F-1257-BE7C27515FFB}"/>
          </ac:spMkLst>
        </pc:spChg>
        <pc:picChg chg="add mod ord">
          <ac:chgData name="Tayyaba Rehman" userId="2eb36c1b21bf46de" providerId="LiveId" clId="{D34CBC29-A379-4F7B-A09D-C8D99212D9F1}" dt="2023-09-26T17:55:25.571" v="1552" actId="167"/>
          <ac:picMkLst>
            <pc:docMk/>
            <pc:sldMk cId="3034969747" sldId="302"/>
            <ac:picMk id="4" creationId="{D065EB09-2406-3D69-1531-9D146A1147EA}"/>
          </ac:picMkLst>
        </pc:picChg>
      </pc:sldChg>
      <pc:sldChg chg="modSp add mod">
        <pc:chgData name="Tayyaba Rehman" userId="2eb36c1b21bf46de" providerId="LiveId" clId="{D34CBC29-A379-4F7B-A09D-C8D99212D9F1}" dt="2023-09-26T19:38:57.790" v="3821" actId="403"/>
        <pc:sldMkLst>
          <pc:docMk/>
          <pc:sldMk cId="2273601408" sldId="303"/>
        </pc:sldMkLst>
        <pc:spChg chg="mod">
          <ac:chgData name="Tayyaba Rehman" userId="2eb36c1b21bf46de" providerId="LiveId" clId="{D34CBC29-A379-4F7B-A09D-C8D99212D9F1}" dt="2023-09-26T19:38:57.790" v="3821" actId="403"/>
          <ac:spMkLst>
            <pc:docMk/>
            <pc:sldMk cId="2273601408" sldId="303"/>
            <ac:spMk id="2" creationId="{CA6B3FA7-017E-7229-4FDF-B40B44B6E67C}"/>
          </ac:spMkLst>
        </pc:spChg>
        <pc:spChg chg="mod">
          <ac:chgData name="Tayyaba Rehman" userId="2eb36c1b21bf46de" providerId="LiveId" clId="{D34CBC29-A379-4F7B-A09D-C8D99212D9F1}" dt="2023-09-26T18:37:39.037" v="2694" actId="255"/>
          <ac:spMkLst>
            <pc:docMk/>
            <pc:sldMk cId="2273601408" sldId="303"/>
            <ac:spMk id="3" creationId="{4590DEE4-8149-6B9F-1257-BE7C27515FFB}"/>
          </ac:spMkLst>
        </pc:spChg>
        <pc:picChg chg="mod">
          <ac:chgData name="Tayyaba Rehman" userId="2eb36c1b21bf46de" providerId="LiveId" clId="{D34CBC29-A379-4F7B-A09D-C8D99212D9F1}" dt="2023-09-26T18:01:16.445" v="1758" actId="29295"/>
          <ac:picMkLst>
            <pc:docMk/>
            <pc:sldMk cId="2273601408" sldId="303"/>
            <ac:picMk id="4" creationId="{D065EB09-2406-3D69-1531-9D146A1147EA}"/>
          </ac:picMkLst>
        </pc:picChg>
      </pc:sldChg>
      <pc:sldChg chg="modSp add mod">
        <pc:chgData name="Tayyaba Rehman" userId="2eb36c1b21bf46de" providerId="LiveId" clId="{D34CBC29-A379-4F7B-A09D-C8D99212D9F1}" dt="2023-09-26T19:38:33.725" v="3820" actId="20577"/>
        <pc:sldMkLst>
          <pc:docMk/>
          <pc:sldMk cId="4161788113" sldId="304"/>
        </pc:sldMkLst>
        <pc:spChg chg="mod">
          <ac:chgData name="Tayyaba Rehman" userId="2eb36c1b21bf46de" providerId="LiveId" clId="{D34CBC29-A379-4F7B-A09D-C8D99212D9F1}" dt="2023-09-26T19:38:33.725" v="3820" actId="20577"/>
          <ac:spMkLst>
            <pc:docMk/>
            <pc:sldMk cId="4161788113" sldId="304"/>
            <ac:spMk id="2" creationId="{CA6B3FA7-017E-7229-4FDF-B40B44B6E67C}"/>
          </ac:spMkLst>
        </pc:spChg>
        <pc:spChg chg="mod">
          <ac:chgData name="Tayyaba Rehman" userId="2eb36c1b21bf46de" providerId="LiveId" clId="{D34CBC29-A379-4F7B-A09D-C8D99212D9F1}" dt="2023-09-26T18:52:59.336" v="3332" actId="948"/>
          <ac:spMkLst>
            <pc:docMk/>
            <pc:sldMk cId="4161788113" sldId="304"/>
            <ac:spMk id="3" creationId="{4590DEE4-8149-6B9F-1257-BE7C27515FFB}"/>
          </ac:spMkLst>
        </pc:spChg>
        <pc:picChg chg="mod">
          <ac:chgData name="Tayyaba Rehman" userId="2eb36c1b21bf46de" providerId="LiveId" clId="{D34CBC29-A379-4F7B-A09D-C8D99212D9F1}" dt="2023-09-26T17:59:11.631" v="1701" actId="29295"/>
          <ac:picMkLst>
            <pc:docMk/>
            <pc:sldMk cId="4161788113" sldId="304"/>
            <ac:picMk id="4" creationId="{D065EB09-2406-3D69-1531-9D146A1147EA}"/>
          </ac:picMkLst>
        </pc:picChg>
      </pc:sldChg>
      <pc:sldChg chg="addSp delSp modSp add mod modClrScheme chgLayout">
        <pc:chgData name="Tayyaba Rehman" userId="2eb36c1b21bf46de" providerId="LiveId" clId="{D34CBC29-A379-4F7B-A09D-C8D99212D9F1}" dt="2023-09-27T20:49:56.418" v="4265" actId="20577"/>
        <pc:sldMkLst>
          <pc:docMk/>
          <pc:sldMk cId="4168899936" sldId="305"/>
        </pc:sldMkLst>
        <pc:spChg chg="mod ord">
          <ac:chgData name="Tayyaba Rehman" userId="2eb36c1b21bf46de" providerId="LiveId" clId="{D34CBC29-A379-4F7B-A09D-C8D99212D9F1}" dt="2023-09-26T18:10:09.164" v="2086" actId="113"/>
          <ac:spMkLst>
            <pc:docMk/>
            <pc:sldMk cId="4168899936" sldId="305"/>
            <ac:spMk id="2" creationId="{CA6B3FA7-017E-7229-4FDF-B40B44B6E67C}"/>
          </ac:spMkLst>
        </pc:spChg>
        <pc:spChg chg="del">
          <ac:chgData name="Tayyaba Rehman" userId="2eb36c1b21bf46de" providerId="LiveId" clId="{D34CBC29-A379-4F7B-A09D-C8D99212D9F1}" dt="2023-09-26T18:02:07.203" v="1762" actId="478"/>
          <ac:spMkLst>
            <pc:docMk/>
            <pc:sldMk cId="4168899936" sldId="305"/>
            <ac:spMk id="3" creationId="{4590DEE4-8149-6B9F-1257-BE7C27515FFB}"/>
          </ac:spMkLst>
        </pc:spChg>
        <pc:spChg chg="add mod ord">
          <ac:chgData name="Tayyaba Rehman" userId="2eb36c1b21bf46de" providerId="LiveId" clId="{D34CBC29-A379-4F7B-A09D-C8D99212D9F1}" dt="2023-09-27T20:49:56.418" v="4265" actId="20577"/>
          <ac:spMkLst>
            <pc:docMk/>
            <pc:sldMk cId="4168899936" sldId="305"/>
            <ac:spMk id="6" creationId="{71B86CCC-9A0D-BA84-F980-8EA4CF427DAF}"/>
          </ac:spMkLst>
        </pc:spChg>
        <pc:spChg chg="add del">
          <ac:chgData name="Tayyaba Rehman" userId="2eb36c1b21bf46de" providerId="LiveId" clId="{D34CBC29-A379-4F7B-A09D-C8D99212D9F1}" dt="2023-09-26T18:02:21.536" v="1764" actId="22"/>
          <ac:spMkLst>
            <pc:docMk/>
            <pc:sldMk cId="4168899936" sldId="305"/>
            <ac:spMk id="8" creationId="{4C7F0201-747B-D00C-1DE7-5CB02A9570B8}"/>
          </ac:spMkLst>
        </pc:spChg>
        <pc:spChg chg="add del mod ord">
          <ac:chgData name="Tayyaba Rehman" userId="2eb36c1b21bf46de" providerId="LiveId" clId="{D34CBC29-A379-4F7B-A09D-C8D99212D9F1}" dt="2023-09-26T18:05:46.447" v="1813" actId="478"/>
          <ac:spMkLst>
            <pc:docMk/>
            <pc:sldMk cId="4168899936" sldId="305"/>
            <ac:spMk id="9" creationId="{0674C24E-BB58-503E-1C93-170DBEC04184}"/>
          </ac:spMkLst>
        </pc:spChg>
        <pc:spChg chg="add del mod ord">
          <ac:chgData name="Tayyaba Rehman" userId="2eb36c1b21bf46de" providerId="LiveId" clId="{D34CBC29-A379-4F7B-A09D-C8D99212D9F1}" dt="2023-09-26T18:06:05.358" v="1821" actId="478"/>
          <ac:spMkLst>
            <pc:docMk/>
            <pc:sldMk cId="4168899936" sldId="305"/>
            <ac:spMk id="10" creationId="{F1941AC6-2919-929C-1457-8A89E0A011DA}"/>
          </ac:spMkLst>
        </pc:spChg>
        <pc:spChg chg="add del mod ord">
          <ac:chgData name="Tayyaba Rehman" userId="2eb36c1b21bf46de" providerId="LiveId" clId="{D34CBC29-A379-4F7B-A09D-C8D99212D9F1}" dt="2023-09-26T18:06:57.619" v="1879" actId="478"/>
          <ac:spMkLst>
            <pc:docMk/>
            <pc:sldMk cId="4168899936" sldId="305"/>
            <ac:spMk id="11" creationId="{6B717486-3B2C-8D00-6466-5233947629BB}"/>
          </ac:spMkLst>
        </pc:spChg>
        <pc:spChg chg="add del mod">
          <ac:chgData name="Tayyaba Rehman" userId="2eb36c1b21bf46de" providerId="LiveId" clId="{D34CBC29-A379-4F7B-A09D-C8D99212D9F1}" dt="2023-09-26T18:06:17.558" v="1823" actId="478"/>
          <ac:spMkLst>
            <pc:docMk/>
            <pc:sldMk cId="4168899936" sldId="305"/>
            <ac:spMk id="13" creationId="{1A41F38D-3D34-2676-1D39-43AB0E62A930}"/>
          </ac:spMkLst>
        </pc:spChg>
        <pc:spChg chg="add del mod">
          <ac:chgData name="Tayyaba Rehman" userId="2eb36c1b21bf46de" providerId="LiveId" clId="{D34CBC29-A379-4F7B-A09D-C8D99212D9F1}" dt="2023-09-26T18:07:06.819" v="1880" actId="700"/>
          <ac:spMkLst>
            <pc:docMk/>
            <pc:sldMk cId="4168899936" sldId="305"/>
            <ac:spMk id="15" creationId="{0F5AA1A3-0EC6-FBC7-D5B9-6C1341F6C029}"/>
          </ac:spMkLst>
        </pc:spChg>
      </pc:sldChg>
      <pc:sldChg chg="new del">
        <pc:chgData name="Tayyaba Rehman" userId="2eb36c1b21bf46de" providerId="LiveId" clId="{D34CBC29-A379-4F7B-A09D-C8D99212D9F1}" dt="2023-09-26T18:06:51.618" v="1878" actId="47"/>
        <pc:sldMkLst>
          <pc:docMk/>
          <pc:sldMk cId="658249343" sldId="306"/>
        </pc:sldMkLst>
      </pc:sldChg>
      <pc:sldChg chg="addSp delSp modSp add mod ord setBg modClrScheme chgLayout">
        <pc:chgData name="Tayyaba Rehman" userId="2eb36c1b21bf46de" providerId="LiveId" clId="{D34CBC29-A379-4F7B-A09D-C8D99212D9F1}" dt="2023-09-27T21:07:59.285" v="4484" actId="20577"/>
        <pc:sldMkLst>
          <pc:docMk/>
          <pc:sldMk cId="2851557678" sldId="307"/>
        </pc:sldMkLst>
        <pc:spChg chg="mod ord">
          <ac:chgData name="Tayyaba Rehman" userId="2eb36c1b21bf46de" providerId="LiveId" clId="{D34CBC29-A379-4F7B-A09D-C8D99212D9F1}" dt="2023-09-26T18:11:27.129" v="2098" actId="26606"/>
          <ac:spMkLst>
            <pc:docMk/>
            <pc:sldMk cId="2851557678" sldId="307"/>
            <ac:spMk id="2" creationId="{CA6B3FA7-017E-7229-4FDF-B40B44B6E67C}"/>
          </ac:spMkLst>
        </pc:spChg>
        <pc:spChg chg="add del mod">
          <ac:chgData name="Tayyaba Rehman" userId="2eb36c1b21bf46de" providerId="LiveId" clId="{D34CBC29-A379-4F7B-A09D-C8D99212D9F1}" dt="2023-09-26T18:11:06.089" v="2096" actId="700"/>
          <ac:spMkLst>
            <pc:docMk/>
            <pc:sldMk cId="2851557678" sldId="307"/>
            <ac:spMk id="5" creationId="{91B29ED3-0239-6208-CE6C-F34EC1C15AA6}"/>
          </ac:spMkLst>
        </pc:spChg>
        <pc:spChg chg="mod ord">
          <ac:chgData name="Tayyaba Rehman" userId="2eb36c1b21bf46de" providerId="LiveId" clId="{D34CBC29-A379-4F7B-A09D-C8D99212D9F1}" dt="2023-09-27T21:07:59.285" v="4484" actId="20577"/>
          <ac:spMkLst>
            <pc:docMk/>
            <pc:sldMk cId="2851557678" sldId="307"/>
            <ac:spMk id="6" creationId="{71B86CCC-9A0D-BA84-F980-8EA4CF427DAF}"/>
          </ac:spMkLst>
        </pc:spChg>
        <pc:spChg chg="add del">
          <ac:chgData name="Tayyaba Rehman" userId="2eb36c1b21bf46de" providerId="LiveId" clId="{D34CBC29-A379-4F7B-A09D-C8D99212D9F1}" dt="2023-09-26T18:11:27.129" v="2098" actId="26606"/>
          <ac:spMkLst>
            <pc:docMk/>
            <pc:sldMk cId="2851557678" sldId="307"/>
            <ac:spMk id="8" creationId="{C0763A76-9F1C-4FC5-82B7-DD475DA461B2}"/>
          </ac:spMkLst>
        </pc:spChg>
        <pc:spChg chg="del mod">
          <ac:chgData name="Tayyaba Rehman" userId="2eb36c1b21bf46de" providerId="LiveId" clId="{D34CBC29-A379-4F7B-A09D-C8D99212D9F1}" dt="2023-09-26T18:10:48.444" v="2093" actId="478"/>
          <ac:spMkLst>
            <pc:docMk/>
            <pc:sldMk cId="2851557678" sldId="307"/>
            <ac:spMk id="11" creationId="{6B717486-3B2C-8D00-6466-5233947629BB}"/>
          </ac:spMkLst>
        </pc:spChg>
        <pc:spChg chg="add del">
          <ac:chgData name="Tayyaba Rehman" userId="2eb36c1b21bf46de" providerId="LiveId" clId="{D34CBC29-A379-4F7B-A09D-C8D99212D9F1}" dt="2023-09-26T18:11:27.129" v="2098" actId="26606"/>
          <ac:spMkLst>
            <pc:docMk/>
            <pc:sldMk cId="2851557678" sldId="307"/>
            <ac:spMk id="13" creationId="{E81BF4F6-F2CF-4984-9D14-D6966D92F99F}"/>
          </ac:spMkLst>
        </pc:spChg>
        <pc:picChg chg="add del mod ord">
          <ac:chgData name="Tayyaba Rehman" userId="2eb36c1b21bf46de" providerId="LiveId" clId="{D34CBC29-A379-4F7B-A09D-C8D99212D9F1}" dt="2023-09-26T18:11:27.129" v="2098" actId="26606"/>
          <ac:picMkLst>
            <pc:docMk/>
            <pc:sldMk cId="2851557678" sldId="307"/>
            <ac:picMk id="4" creationId="{D065EB09-2406-3D69-1531-9D146A1147EA}"/>
          </ac:picMkLst>
        </pc:picChg>
      </pc:sldChg>
      <pc:sldChg chg="modSp add mod ord">
        <pc:chgData name="Tayyaba Rehman" userId="2eb36c1b21bf46de" providerId="LiveId" clId="{D34CBC29-A379-4F7B-A09D-C8D99212D9F1}" dt="2023-09-27T21:12:24.844" v="4489" actId="12"/>
        <pc:sldMkLst>
          <pc:docMk/>
          <pc:sldMk cId="1619225267" sldId="308"/>
        </pc:sldMkLst>
        <pc:spChg chg="mod">
          <ac:chgData name="Tayyaba Rehman" userId="2eb36c1b21bf46de" providerId="LiveId" clId="{D34CBC29-A379-4F7B-A09D-C8D99212D9F1}" dt="2023-09-26T18:20:07.665" v="2357" actId="113"/>
          <ac:spMkLst>
            <pc:docMk/>
            <pc:sldMk cId="1619225267" sldId="308"/>
            <ac:spMk id="2" creationId="{CA6B3FA7-017E-7229-4FDF-B40B44B6E67C}"/>
          </ac:spMkLst>
        </pc:spChg>
        <pc:spChg chg="mod">
          <ac:chgData name="Tayyaba Rehman" userId="2eb36c1b21bf46de" providerId="LiveId" clId="{D34CBC29-A379-4F7B-A09D-C8D99212D9F1}" dt="2023-09-27T21:12:24.844" v="4489" actId="12"/>
          <ac:spMkLst>
            <pc:docMk/>
            <pc:sldMk cId="1619225267" sldId="308"/>
            <ac:spMk id="6" creationId="{71B86CCC-9A0D-BA84-F980-8EA4CF427DAF}"/>
          </ac:spMkLst>
        </pc:spChg>
      </pc:sldChg>
      <pc:sldChg chg="add del">
        <pc:chgData name="Tayyaba Rehman" userId="2eb36c1b21bf46de" providerId="LiveId" clId="{D34CBC29-A379-4F7B-A09D-C8D99212D9F1}" dt="2023-09-26T18:11:43.852" v="2099" actId="47"/>
        <pc:sldMkLst>
          <pc:docMk/>
          <pc:sldMk cId="2883969519" sldId="308"/>
        </pc:sldMkLst>
      </pc:sldChg>
      <pc:sldChg chg="modSp add mod">
        <pc:chgData name="Tayyaba Rehman" userId="2eb36c1b21bf46de" providerId="LiveId" clId="{D34CBC29-A379-4F7B-A09D-C8D99212D9F1}" dt="2023-09-27T18:38:54.147" v="4263" actId="20577"/>
        <pc:sldMkLst>
          <pc:docMk/>
          <pc:sldMk cId="1108652222" sldId="309"/>
        </pc:sldMkLst>
        <pc:spChg chg="mod">
          <ac:chgData name="Tayyaba Rehman" userId="2eb36c1b21bf46de" providerId="LiveId" clId="{D34CBC29-A379-4F7B-A09D-C8D99212D9F1}" dt="2023-09-26T18:13:18.403" v="2161" actId="20577"/>
          <ac:spMkLst>
            <pc:docMk/>
            <pc:sldMk cId="1108652222" sldId="309"/>
            <ac:spMk id="2" creationId="{CA6B3FA7-017E-7229-4FDF-B40B44B6E67C}"/>
          </ac:spMkLst>
        </pc:spChg>
        <pc:spChg chg="mod">
          <ac:chgData name="Tayyaba Rehman" userId="2eb36c1b21bf46de" providerId="LiveId" clId="{D34CBC29-A379-4F7B-A09D-C8D99212D9F1}" dt="2023-09-27T18:38:54.147" v="4263" actId="20577"/>
          <ac:spMkLst>
            <pc:docMk/>
            <pc:sldMk cId="1108652222" sldId="309"/>
            <ac:spMk id="6" creationId="{71B86CCC-9A0D-BA84-F980-8EA4CF427DAF}"/>
          </ac:spMkLst>
        </pc:spChg>
      </pc:sldChg>
      <pc:sldChg chg="addSp modSp add mod">
        <pc:chgData name="Tayyaba Rehman" userId="2eb36c1b21bf46de" providerId="LiveId" clId="{D34CBC29-A379-4F7B-A09D-C8D99212D9F1}" dt="2023-09-26T18:20:12.694" v="2358" actId="113"/>
        <pc:sldMkLst>
          <pc:docMk/>
          <pc:sldMk cId="1128728012" sldId="310"/>
        </pc:sldMkLst>
        <pc:spChg chg="mod">
          <ac:chgData name="Tayyaba Rehman" userId="2eb36c1b21bf46de" providerId="LiveId" clId="{D34CBC29-A379-4F7B-A09D-C8D99212D9F1}" dt="2023-09-26T18:20:12.694" v="2358" actId="113"/>
          <ac:spMkLst>
            <pc:docMk/>
            <pc:sldMk cId="1128728012" sldId="310"/>
            <ac:spMk id="2" creationId="{CA6B3FA7-017E-7229-4FDF-B40B44B6E67C}"/>
          </ac:spMkLst>
        </pc:spChg>
        <pc:spChg chg="mod">
          <ac:chgData name="Tayyaba Rehman" userId="2eb36c1b21bf46de" providerId="LiveId" clId="{D34CBC29-A379-4F7B-A09D-C8D99212D9F1}" dt="2023-09-26T18:19:46.458" v="2351" actId="27636"/>
          <ac:spMkLst>
            <pc:docMk/>
            <pc:sldMk cId="1128728012" sldId="310"/>
            <ac:spMk id="6" creationId="{71B86CCC-9A0D-BA84-F980-8EA4CF427DAF}"/>
          </ac:spMkLst>
        </pc:spChg>
        <pc:picChg chg="add mod">
          <ac:chgData name="Tayyaba Rehman" userId="2eb36c1b21bf46de" providerId="LiveId" clId="{D34CBC29-A379-4F7B-A09D-C8D99212D9F1}" dt="2023-09-26T18:19:51.267" v="2353" actId="1076"/>
          <ac:picMkLst>
            <pc:docMk/>
            <pc:sldMk cId="1128728012" sldId="310"/>
            <ac:picMk id="3" creationId="{F97025C2-34AD-98D1-37B4-423DC3ACDAAA}"/>
          </ac:picMkLst>
        </pc:picChg>
        <pc:picChg chg="add mod">
          <ac:chgData name="Tayyaba Rehman" userId="2eb36c1b21bf46de" providerId="LiveId" clId="{D34CBC29-A379-4F7B-A09D-C8D99212D9F1}" dt="2023-09-26T18:19:51.267" v="2353" actId="1076"/>
          <ac:picMkLst>
            <pc:docMk/>
            <pc:sldMk cId="1128728012" sldId="310"/>
            <ac:picMk id="5" creationId="{199D2D96-F6A4-AEC3-8EAC-E82BD1473FFB}"/>
          </ac:picMkLst>
        </pc:picChg>
      </pc:sldChg>
      <pc:sldChg chg="delSp modSp add mod ord">
        <pc:chgData name="Tayyaba Rehman" userId="2eb36c1b21bf46de" providerId="LiveId" clId="{D34CBC29-A379-4F7B-A09D-C8D99212D9F1}" dt="2023-09-27T21:12:45.486" v="4491"/>
        <pc:sldMkLst>
          <pc:docMk/>
          <pc:sldMk cId="654882302" sldId="311"/>
        </pc:sldMkLst>
        <pc:spChg chg="mod">
          <ac:chgData name="Tayyaba Rehman" userId="2eb36c1b21bf46de" providerId="LiveId" clId="{D34CBC29-A379-4F7B-A09D-C8D99212D9F1}" dt="2023-09-26T19:04:58.747" v="3610" actId="404"/>
          <ac:spMkLst>
            <pc:docMk/>
            <pc:sldMk cId="654882302" sldId="311"/>
            <ac:spMk id="2" creationId="{CA6B3FA7-017E-7229-4FDF-B40B44B6E67C}"/>
          </ac:spMkLst>
        </pc:spChg>
        <pc:spChg chg="mod">
          <ac:chgData name="Tayyaba Rehman" userId="2eb36c1b21bf46de" providerId="LiveId" clId="{D34CBC29-A379-4F7B-A09D-C8D99212D9F1}" dt="2023-09-26T19:04:53.237" v="3609" actId="1076"/>
          <ac:spMkLst>
            <pc:docMk/>
            <pc:sldMk cId="654882302" sldId="311"/>
            <ac:spMk id="6" creationId="{71B86CCC-9A0D-BA84-F980-8EA4CF427DAF}"/>
          </ac:spMkLst>
        </pc:spChg>
        <pc:picChg chg="del">
          <ac:chgData name="Tayyaba Rehman" userId="2eb36c1b21bf46de" providerId="LiveId" clId="{D34CBC29-A379-4F7B-A09D-C8D99212D9F1}" dt="2023-09-26T18:20:45.095" v="2363" actId="478"/>
          <ac:picMkLst>
            <pc:docMk/>
            <pc:sldMk cId="654882302" sldId="311"/>
            <ac:picMk id="3" creationId="{F97025C2-34AD-98D1-37B4-423DC3ACDAAA}"/>
          </ac:picMkLst>
        </pc:picChg>
        <pc:picChg chg="del">
          <ac:chgData name="Tayyaba Rehman" userId="2eb36c1b21bf46de" providerId="LiveId" clId="{D34CBC29-A379-4F7B-A09D-C8D99212D9F1}" dt="2023-09-26T18:20:46.629" v="2364" actId="478"/>
          <ac:picMkLst>
            <pc:docMk/>
            <pc:sldMk cId="654882302" sldId="311"/>
            <ac:picMk id="5" creationId="{199D2D96-F6A4-AEC3-8EAC-E82BD1473FFB}"/>
          </ac:picMkLst>
        </pc:picChg>
      </pc:sldChg>
      <pc:sldChg chg="modSp add mod ord">
        <pc:chgData name="Tayyaba Rehman" userId="2eb36c1b21bf46de" providerId="LiveId" clId="{D34CBC29-A379-4F7B-A09D-C8D99212D9F1}" dt="2023-09-27T21:11:33.793" v="4486"/>
        <pc:sldMkLst>
          <pc:docMk/>
          <pc:sldMk cId="1970601673" sldId="312"/>
        </pc:sldMkLst>
        <pc:spChg chg="mod">
          <ac:chgData name="Tayyaba Rehman" userId="2eb36c1b21bf46de" providerId="LiveId" clId="{D34CBC29-A379-4F7B-A09D-C8D99212D9F1}" dt="2023-09-26T19:03:51.393" v="3595" actId="404"/>
          <ac:spMkLst>
            <pc:docMk/>
            <pc:sldMk cId="1970601673" sldId="312"/>
            <ac:spMk id="2" creationId="{CA6B3FA7-017E-7229-4FDF-B40B44B6E67C}"/>
          </ac:spMkLst>
        </pc:spChg>
        <pc:spChg chg="mod">
          <ac:chgData name="Tayyaba Rehman" userId="2eb36c1b21bf46de" providerId="LiveId" clId="{D34CBC29-A379-4F7B-A09D-C8D99212D9F1}" dt="2023-09-26T19:04:17.867" v="3603" actId="27636"/>
          <ac:spMkLst>
            <pc:docMk/>
            <pc:sldMk cId="1970601673" sldId="312"/>
            <ac:spMk id="6" creationId="{71B86CCC-9A0D-BA84-F980-8EA4CF427DAF}"/>
          </ac:spMkLst>
        </pc:spChg>
        <pc:picChg chg="mod">
          <ac:chgData name="Tayyaba Rehman" userId="2eb36c1b21bf46de" providerId="LiveId" clId="{D34CBC29-A379-4F7B-A09D-C8D99212D9F1}" dt="2023-09-26T19:02:05.701" v="3435" actId="1076"/>
          <ac:picMkLst>
            <pc:docMk/>
            <pc:sldMk cId="1970601673" sldId="312"/>
            <ac:picMk id="4" creationId="{D065EB09-2406-3D69-1531-9D146A1147EA}"/>
          </ac:picMkLst>
        </pc:picChg>
      </pc:sldChg>
      <pc:sldChg chg="new del">
        <pc:chgData name="Tayyaba Rehman" userId="2eb36c1b21bf46de" providerId="LiveId" clId="{D34CBC29-A379-4F7B-A09D-C8D99212D9F1}" dt="2023-09-26T18:27:43.210" v="2502" actId="47"/>
        <pc:sldMkLst>
          <pc:docMk/>
          <pc:sldMk cId="612722952" sldId="313"/>
        </pc:sldMkLst>
      </pc:sldChg>
      <pc:sldChg chg="delSp modSp add mod">
        <pc:chgData name="Tayyaba Rehman" userId="2eb36c1b21bf46de" providerId="LiveId" clId="{D34CBC29-A379-4F7B-A09D-C8D99212D9F1}" dt="2023-09-26T18:51:01.155" v="3251" actId="20577"/>
        <pc:sldMkLst>
          <pc:docMk/>
          <pc:sldMk cId="4192067401" sldId="313"/>
        </pc:sldMkLst>
        <pc:spChg chg="del mod">
          <ac:chgData name="Tayyaba Rehman" userId="2eb36c1b21bf46de" providerId="LiveId" clId="{D34CBC29-A379-4F7B-A09D-C8D99212D9F1}" dt="2023-09-26T18:33:19.761" v="2635" actId="478"/>
          <ac:spMkLst>
            <pc:docMk/>
            <pc:sldMk cId="4192067401" sldId="313"/>
            <ac:spMk id="2" creationId="{CA6B3FA7-017E-7229-4FDF-B40B44B6E67C}"/>
          </ac:spMkLst>
        </pc:spChg>
        <pc:spChg chg="mod">
          <ac:chgData name="Tayyaba Rehman" userId="2eb36c1b21bf46de" providerId="LiveId" clId="{D34CBC29-A379-4F7B-A09D-C8D99212D9F1}" dt="2023-09-26T18:51:01.155" v="3251" actId="20577"/>
          <ac:spMkLst>
            <pc:docMk/>
            <pc:sldMk cId="4192067401" sldId="313"/>
            <ac:spMk id="3" creationId="{4590DEE4-8149-6B9F-1257-BE7C27515FFB}"/>
          </ac:spMkLst>
        </pc:spChg>
      </pc:sldChg>
      <pc:sldChg chg="modSp add mod">
        <pc:chgData name="Tayyaba Rehman" userId="2eb36c1b21bf46de" providerId="LiveId" clId="{D34CBC29-A379-4F7B-A09D-C8D99212D9F1}" dt="2023-09-27T18:37:27.477" v="4235" actId="20577"/>
        <pc:sldMkLst>
          <pc:docMk/>
          <pc:sldMk cId="3139708433" sldId="314"/>
        </pc:sldMkLst>
        <pc:spChg chg="mod">
          <ac:chgData name="Tayyaba Rehman" userId="2eb36c1b21bf46de" providerId="LiveId" clId="{D34CBC29-A379-4F7B-A09D-C8D99212D9F1}" dt="2023-09-26T19:01:29.528" v="3429" actId="404"/>
          <ac:spMkLst>
            <pc:docMk/>
            <pc:sldMk cId="3139708433" sldId="314"/>
            <ac:spMk id="2" creationId="{CA6B3FA7-017E-7229-4FDF-B40B44B6E67C}"/>
          </ac:spMkLst>
        </pc:spChg>
        <pc:spChg chg="mod">
          <ac:chgData name="Tayyaba Rehman" userId="2eb36c1b21bf46de" providerId="LiveId" clId="{D34CBC29-A379-4F7B-A09D-C8D99212D9F1}" dt="2023-09-27T18:37:27.477" v="4235" actId="20577"/>
          <ac:spMkLst>
            <pc:docMk/>
            <pc:sldMk cId="3139708433" sldId="314"/>
            <ac:spMk id="6" creationId="{71B86CCC-9A0D-BA84-F980-8EA4CF427DAF}"/>
          </ac:spMkLst>
        </pc:spChg>
      </pc:sldChg>
      <pc:sldChg chg="modSp add mod">
        <pc:chgData name="Tayyaba Rehman" userId="2eb36c1b21bf46de" providerId="LiveId" clId="{D34CBC29-A379-4F7B-A09D-C8D99212D9F1}" dt="2023-09-27T21:13:25.466" v="4505" actId="6549"/>
        <pc:sldMkLst>
          <pc:docMk/>
          <pc:sldMk cId="4240627443" sldId="315"/>
        </pc:sldMkLst>
        <pc:spChg chg="mod">
          <ac:chgData name="Tayyaba Rehman" userId="2eb36c1b21bf46de" providerId="LiveId" clId="{D34CBC29-A379-4F7B-A09D-C8D99212D9F1}" dt="2023-09-27T18:32:19.484" v="4041" actId="14100"/>
          <ac:spMkLst>
            <pc:docMk/>
            <pc:sldMk cId="4240627443" sldId="315"/>
            <ac:spMk id="2" creationId="{CA6B3FA7-017E-7229-4FDF-B40B44B6E67C}"/>
          </ac:spMkLst>
        </pc:spChg>
        <pc:spChg chg="mod">
          <ac:chgData name="Tayyaba Rehman" userId="2eb36c1b21bf46de" providerId="LiveId" clId="{D34CBC29-A379-4F7B-A09D-C8D99212D9F1}" dt="2023-09-27T21:13:25.466" v="4505" actId="6549"/>
          <ac:spMkLst>
            <pc:docMk/>
            <pc:sldMk cId="4240627443" sldId="315"/>
            <ac:spMk id="6" creationId="{71B86CCC-9A0D-BA84-F980-8EA4CF427DAF}"/>
          </ac:spMkLst>
        </pc:spChg>
      </pc:sldChg>
      <pc:sldChg chg="addSp delSp modSp add mod modClrScheme chgLayout">
        <pc:chgData name="Tayyaba Rehman" userId="2eb36c1b21bf46de" providerId="LiveId" clId="{D34CBC29-A379-4F7B-A09D-C8D99212D9F1}" dt="2023-09-26T19:41:38.652" v="3904" actId="20577"/>
        <pc:sldMkLst>
          <pc:docMk/>
          <pc:sldMk cId="965086359" sldId="316"/>
        </pc:sldMkLst>
        <pc:spChg chg="mod ord">
          <ac:chgData name="Tayyaba Rehman" userId="2eb36c1b21bf46de" providerId="LiveId" clId="{D34CBC29-A379-4F7B-A09D-C8D99212D9F1}" dt="2023-09-26T19:06:54.447" v="3645" actId="20577"/>
          <ac:spMkLst>
            <pc:docMk/>
            <pc:sldMk cId="965086359" sldId="316"/>
            <ac:spMk id="2" creationId="{CA6B3FA7-017E-7229-4FDF-B40B44B6E67C}"/>
          </ac:spMkLst>
        </pc:spChg>
        <pc:spChg chg="add del mod ord">
          <ac:chgData name="Tayyaba Rehman" userId="2eb36c1b21bf46de" providerId="LiveId" clId="{D34CBC29-A379-4F7B-A09D-C8D99212D9F1}" dt="2023-09-26T19:06:42.614" v="3634" actId="700"/>
          <ac:spMkLst>
            <pc:docMk/>
            <pc:sldMk cId="965086359" sldId="316"/>
            <ac:spMk id="3" creationId="{B4DCFB66-3C99-AF5B-3364-B3FD62B4C255}"/>
          </ac:spMkLst>
        </pc:spChg>
        <pc:spChg chg="add del mod ord">
          <ac:chgData name="Tayyaba Rehman" userId="2eb36c1b21bf46de" providerId="LiveId" clId="{D34CBC29-A379-4F7B-A09D-C8D99212D9F1}" dt="2023-09-26T19:06:49.933" v="3635" actId="700"/>
          <ac:spMkLst>
            <pc:docMk/>
            <pc:sldMk cId="965086359" sldId="316"/>
            <ac:spMk id="5" creationId="{B06E8525-F3B0-C783-F460-C15521B191F1}"/>
          </ac:spMkLst>
        </pc:spChg>
        <pc:spChg chg="del mod ord">
          <ac:chgData name="Tayyaba Rehman" userId="2eb36c1b21bf46de" providerId="LiveId" clId="{D34CBC29-A379-4F7B-A09D-C8D99212D9F1}" dt="2023-09-26T19:06:39.905" v="3633" actId="700"/>
          <ac:spMkLst>
            <pc:docMk/>
            <pc:sldMk cId="965086359" sldId="316"/>
            <ac:spMk id="6" creationId="{71B86CCC-9A0D-BA84-F980-8EA4CF427DAF}"/>
          </ac:spMkLst>
        </pc:spChg>
        <pc:spChg chg="add mod ord">
          <ac:chgData name="Tayyaba Rehman" userId="2eb36c1b21bf46de" providerId="LiveId" clId="{D34CBC29-A379-4F7B-A09D-C8D99212D9F1}" dt="2023-09-26T19:41:38.652" v="3904" actId="20577"/>
          <ac:spMkLst>
            <pc:docMk/>
            <pc:sldMk cId="965086359" sldId="316"/>
            <ac:spMk id="7" creationId="{FFC2BDA5-452F-D9EC-6BE8-78F9B175067D}"/>
          </ac:spMkLst>
        </pc:spChg>
        <pc:picChg chg="mod">
          <ac:chgData name="Tayyaba Rehman" userId="2eb36c1b21bf46de" providerId="LiveId" clId="{D34CBC29-A379-4F7B-A09D-C8D99212D9F1}" dt="2023-09-26T19:06:56.080" v="3646" actId="1076"/>
          <ac:picMkLst>
            <pc:docMk/>
            <pc:sldMk cId="965086359" sldId="316"/>
            <ac:picMk id="4" creationId="{D065EB09-2406-3D69-1531-9D146A1147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17D5-AEBF-4522-BBF3-346673F163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7DB2-9BF7-4F7F-B33F-85485A1D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6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17D5-AEBF-4522-BBF3-346673F163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7DB2-9BF7-4F7F-B33F-85485A1D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9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17D5-AEBF-4522-BBF3-346673F163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7DB2-9BF7-4F7F-B33F-85485A1D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17D5-AEBF-4522-BBF3-346673F163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7DB2-9BF7-4F7F-B33F-85485A1D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17D5-AEBF-4522-BBF3-346673F163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7DB2-9BF7-4F7F-B33F-85485A1D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17D5-AEBF-4522-BBF3-346673F163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7DB2-9BF7-4F7F-B33F-85485A1D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17D5-AEBF-4522-BBF3-346673F163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7DB2-9BF7-4F7F-B33F-85485A1D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4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17D5-AEBF-4522-BBF3-346673F163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7DB2-9BF7-4F7F-B33F-85485A1D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17D5-AEBF-4522-BBF3-346673F163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7DB2-9BF7-4F7F-B33F-85485A1D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17D5-AEBF-4522-BBF3-346673F163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7DB2-9BF7-4F7F-B33F-85485A1D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17D5-AEBF-4522-BBF3-346673F163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7DB2-9BF7-4F7F-B33F-85485A1D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F17D5-AEBF-4522-BBF3-346673F163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7DB2-9BF7-4F7F-B33F-85485A1D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2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llabakerptsa-my.sharepoint.com/:b:/g/personal/raja_ellabakerptsa_org1/EVMPUaXrhz1Mld6Og69BQKABRsNWtqy_-SWYa1QeKgeEIg?e=7z6Bki" TargetMode="External"/><Relationship Id="rId13" Type="http://schemas.openxmlformats.org/officeDocument/2006/relationships/hyperlink" Target="https://ellabakerptsa-my.sharepoint.com/:v:/g/personal/raja_ellabakerptsa_org1/EX7Oys6vTaJJgLl12IhzrLMBdIg4JCFKDXispBLokHR8gQ?e=KdxXHD" TargetMode="External"/><Relationship Id="rId3" Type="http://schemas.openxmlformats.org/officeDocument/2006/relationships/hyperlink" Target="https://ellabakerptsa-my.sharepoint.com/:b:/g/personal/raja_ellabakerptsa_org1/EQsqW_iPCXRGsvONL8hHgVgBTfLzIF1h9CBeUe_F2Eh9AA?e=amR7UZ" TargetMode="External"/><Relationship Id="rId7" Type="http://schemas.openxmlformats.org/officeDocument/2006/relationships/hyperlink" Target="https://ellabakerptsa-my.sharepoint.com/:b:/g/personal/raja_ellabakerptsa_org1/Eb3EyJ5uFPJLsOAZdUercwwBKkpnO5-HsG7JIhm6SElZkg?e=Nadkxh" TargetMode="External"/><Relationship Id="rId12" Type="http://schemas.openxmlformats.org/officeDocument/2006/relationships/hyperlink" Target="https://ellabakerptsa-my.sharepoint.com/:v:/g/personal/raja_ellabakerptsa_org1/EYbTDAOrSHNCk-OhJbyoMygB0_3FNIUgVZHj35IgR4xmkQ?e=KhqT4Q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labakerptsa-my.sharepoint.com/:b:/g/personal/raja_ellabakerptsa_org1/ES_3qi-yhlNDkAWCUORdI6IBM_3lLPSSl5WdHZqIvl6fPg?e=mmzyhZ" TargetMode="External"/><Relationship Id="rId11" Type="http://schemas.openxmlformats.org/officeDocument/2006/relationships/hyperlink" Target="https://ellabakerptsa-my.sharepoint.com/:v:/g/personal/raja_ellabakerptsa_org1/Eaqwe2I2faNMvPdpDjphp_IBYMPhNJneJx_8IQgWVQ1MDA?e=xtGCGX" TargetMode="External"/><Relationship Id="rId5" Type="http://schemas.openxmlformats.org/officeDocument/2006/relationships/hyperlink" Target="https://ellabakerptsa-my.sharepoint.com/:b:/g/personal/raja_ellabakerptsa_org1/EWEg2sZUpxZFj4s1XVWb_I4BBhZH4WumPfmTVVTJWYueIA?e=q4OlWq" TargetMode="External"/><Relationship Id="rId15" Type="http://schemas.openxmlformats.org/officeDocument/2006/relationships/hyperlink" Target="https://ellabakerptsa-my.sharepoint.com/:v:/g/personal/raja_ellabakerptsa_org1/EWtL1E07SGlPnC2LDhaVkEoBBIpMF7nMtUhPrwEXcksllg?e=szDKlf" TargetMode="External"/><Relationship Id="rId10" Type="http://schemas.openxmlformats.org/officeDocument/2006/relationships/hyperlink" Target="https://ellabakerptsa-my.sharepoint.com/:v:/g/personal/raja_ellabakerptsa_org1/EW5JjASiiERLi4QIU85V6D8BW86DNIhyc9blC0QvopdU8A?e=CnmF1Z" TargetMode="External"/><Relationship Id="rId4" Type="http://schemas.openxmlformats.org/officeDocument/2006/relationships/hyperlink" Target="https://ellabakerptsa-my.sharepoint.com/:b:/g/personal/raja_ellabakerptsa_org1/EVmLz7OP2nRMusck0XbE1U0BjNZsqHQS8NIETCLH0sqIjA?e=XADrXD" TargetMode="External"/><Relationship Id="rId9" Type="http://schemas.openxmlformats.org/officeDocument/2006/relationships/hyperlink" Target="https://ellabakerptsa-my.sharepoint.com/:b:/g/personal/raja_ellabakerptsa_org1/EaWq1PzwJw5Cqt8j9q0e_7ABvnmjuABxc0xtzLz0QRBzYQ?e=llxLOw" TargetMode="External"/><Relationship Id="rId14" Type="http://schemas.openxmlformats.org/officeDocument/2006/relationships/hyperlink" Target="https://ellabakerptsa-my.sharepoint.com/:v:/g/personal/raja_ellabakerptsa_org1/ET9iG0J1EU1JqViRMwRJ2YQBgi1Kvel2FfYTmzUJJWmLgQ?e=icWQ9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wsd.org/get-involved/parent-community-partnerships/art-docen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labakerptsa-my.sharepoint.com/:b:/g/personal/raja_ellabakerptsa_org1/EaWq1PzwJw5Cqt8j9q0e_7ABvnmjuABxc0xtzLz0QRBzYQ?e=llxLO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tdocent@ellabakerptsa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wsd.org/get-involved/volunteering-in-lwsd/volunteer-application-proces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labakerptsa.org/Page/Programs/Enrichment%20Art%20Docen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lderptsa.ptoffice.com/art-docen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910177"/>
            <a:ext cx="12092942" cy="483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B3FA7-017E-7229-4FDF-B40B44B6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12051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WELCOME!!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0DEE4-8149-6B9F-1257-BE7C27515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Ella Baker Elementary</a:t>
            </a:r>
            <a:br>
              <a:rPr lang="en-US" sz="4400" dirty="0"/>
            </a:br>
            <a:r>
              <a:rPr lang="en-US" sz="3200" dirty="0"/>
              <a:t>Art Docent Program 2023-24</a:t>
            </a:r>
          </a:p>
        </p:txBody>
      </p:sp>
    </p:spTree>
    <p:extLst>
      <p:ext uri="{BB962C8B-B14F-4D97-AF65-F5344CB8AC3E}">
        <p14:creationId xmlns:p14="http://schemas.microsoft.com/office/powerpoint/2010/main" val="303496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" y="1991457"/>
            <a:ext cx="12092942" cy="483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B3FA7-017E-7229-4FDF-B40B44B6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7960" cy="9861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/>
              <a:t>Sample DSS Lesson Plan</a:t>
            </a:r>
            <a:endParaRPr lang="en-US" sz="6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86CCC-9A0D-BA84-F980-8EA4CF427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97025C2-34AD-98D1-37B4-423DC3AC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694299"/>
            <a:ext cx="4148317" cy="5134335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99D2D96-F6A4-AEC3-8EAC-E82BD1473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92" y="1694300"/>
            <a:ext cx="4348668" cy="51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" y="1991457"/>
            <a:ext cx="12092942" cy="483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B3FA7-017E-7229-4FDF-B40B44B6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412750"/>
            <a:ext cx="10347960" cy="98615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Clay Art Lesson Plan &amp; Supplies</a:t>
            </a:r>
            <a:endParaRPr lang="en-US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86CCC-9A0D-BA84-F980-8EA4CF4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840" y="1398905"/>
            <a:ext cx="10515600" cy="4351338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Clay Lesson Plans: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Blue folder in STEAM lab supply room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PDFs: </a:t>
            </a:r>
            <a:r>
              <a:rPr lang="en-US" dirty="0">
                <a:hlinkClick r:id="rId3"/>
              </a:rPr>
              <a:t>Kindergarten</a:t>
            </a:r>
            <a:r>
              <a:rPr lang="en-US" dirty="0"/>
              <a:t>    </a:t>
            </a:r>
            <a:r>
              <a:rPr lang="en-US" dirty="0">
                <a:hlinkClick r:id="rId4"/>
              </a:rPr>
              <a:t>Grade 1</a:t>
            </a:r>
            <a:r>
              <a:rPr lang="en-US" dirty="0"/>
              <a:t>    </a:t>
            </a:r>
            <a:r>
              <a:rPr lang="en-US" dirty="0">
                <a:hlinkClick r:id="rId5"/>
              </a:rPr>
              <a:t>Grade 2</a:t>
            </a:r>
            <a:r>
              <a:rPr lang="en-US" dirty="0"/>
              <a:t>    </a:t>
            </a:r>
            <a:r>
              <a:rPr lang="en-US" dirty="0">
                <a:hlinkClick r:id="rId6"/>
              </a:rPr>
              <a:t>Grade 3</a:t>
            </a:r>
            <a:r>
              <a:rPr lang="en-US" dirty="0"/>
              <a:t>    </a:t>
            </a:r>
            <a:r>
              <a:rPr lang="en-US" dirty="0">
                <a:hlinkClick r:id="rId7"/>
              </a:rPr>
              <a:t>Grade 4</a:t>
            </a:r>
            <a:r>
              <a:rPr lang="en-US" dirty="0"/>
              <a:t>    </a:t>
            </a:r>
            <a:r>
              <a:rPr lang="en-US" dirty="0">
                <a:hlinkClick r:id="rId8"/>
              </a:rPr>
              <a:t>Grade 5</a:t>
            </a: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sv-SE" sz="2000" dirty="0">
              <a:hlinkClick r:id="rId9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dirty="0">
                <a:hlinkClick r:id="rId9"/>
              </a:rPr>
              <a:t>Art Docent Handbook</a:t>
            </a:r>
            <a:endParaRPr lang="en-US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Step-by-step lesson videos: </a:t>
            </a:r>
            <a:r>
              <a:rPr lang="en-US" sz="1800" dirty="0">
                <a:hlinkClick r:id="rId10"/>
              </a:rPr>
              <a:t>Kindergarten</a:t>
            </a:r>
            <a:r>
              <a:rPr lang="en-US" sz="1800" dirty="0"/>
              <a:t>    </a:t>
            </a:r>
            <a:r>
              <a:rPr lang="en-US" sz="1800" dirty="0">
                <a:hlinkClick r:id="rId11"/>
              </a:rPr>
              <a:t>Grade 1</a:t>
            </a:r>
            <a:r>
              <a:rPr lang="en-US" sz="1800" dirty="0"/>
              <a:t>    </a:t>
            </a:r>
            <a:r>
              <a:rPr lang="en-US" sz="1800" dirty="0">
                <a:hlinkClick r:id="rId12"/>
              </a:rPr>
              <a:t>Grade 2</a:t>
            </a:r>
            <a:r>
              <a:rPr lang="en-US" sz="1800" dirty="0"/>
              <a:t>    </a:t>
            </a:r>
            <a:r>
              <a:rPr lang="en-US" sz="1800" dirty="0">
                <a:hlinkClick r:id="rId13"/>
              </a:rPr>
              <a:t>Grade 3</a:t>
            </a:r>
            <a:r>
              <a:rPr lang="en-US" sz="1800" dirty="0"/>
              <a:t>    </a:t>
            </a:r>
            <a:r>
              <a:rPr lang="en-US" sz="1800" dirty="0">
                <a:hlinkClick r:id="rId14"/>
              </a:rPr>
              <a:t>Grade 4</a:t>
            </a:r>
            <a:r>
              <a:rPr lang="en-US" sz="1800" dirty="0"/>
              <a:t>    </a:t>
            </a:r>
            <a:r>
              <a:rPr lang="en-US" sz="1800" dirty="0">
                <a:hlinkClick r:id="rId15"/>
              </a:rPr>
              <a:t>Grade 5</a:t>
            </a:r>
            <a:endParaRPr lang="en-US" sz="1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Materials in the storage room (Shelves are marked)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970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EF04-8F80-E7EF-02AE-C82F87D2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7695"/>
            <a:ext cx="9724030" cy="834251"/>
          </a:xfrm>
        </p:spPr>
        <p:txBody>
          <a:bodyPr anchor="ctr">
            <a:normAutofit/>
          </a:bodyPr>
          <a:lstStyle/>
          <a:p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31F86-9E4A-0E67-9DBA-DBA6C3C0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65"/>
            <a:ext cx="3882462" cy="2086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83C52-70B2-CA0C-8970-511FF874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407" y="336716"/>
            <a:ext cx="4184223" cy="265698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A49461-9262-5DDD-A226-B8C77F08C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1257884"/>
            <a:ext cx="4914187" cy="2604518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08886A3-4158-13D1-B24D-C2FFE8E17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1" y="5007674"/>
            <a:ext cx="4914187" cy="1442631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/>
              <a:t>Open Ella Baker PTSA page</a:t>
            </a:r>
          </a:p>
          <a:p>
            <a:r>
              <a:rPr lang="en-US" sz="2000" dirty="0"/>
              <a:t>Click on programs -&gt; enrichment</a:t>
            </a:r>
          </a:p>
          <a:p>
            <a:r>
              <a:rPr lang="en-US" sz="2000" dirty="0"/>
              <a:t>Click “Art Docent Program” </a:t>
            </a:r>
          </a:p>
          <a:p>
            <a:r>
              <a:rPr lang="en-US" sz="2000" dirty="0"/>
              <a:t>Click “View Art Docent Resources”</a:t>
            </a:r>
          </a:p>
          <a:p>
            <a:r>
              <a:rPr lang="en-US" sz="2000" dirty="0"/>
              <a:t>Scroll down to see lesson plans and videos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7D39C-5543-E7BB-4B42-0925983BA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519" y="3474913"/>
            <a:ext cx="5692385" cy="3194613"/>
          </a:xfrm>
          <a:prstGeom prst="rect">
            <a:avLst/>
          </a:prstGeom>
        </p:spPr>
      </p:pic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0D1A4F68-953B-ECBE-42FE-E30738A403B3}"/>
              </a:ext>
            </a:extLst>
          </p:cNvPr>
          <p:cNvSpPr/>
          <p:nvPr/>
        </p:nvSpPr>
        <p:spPr>
          <a:xfrm rot="2924682">
            <a:off x="3819354" y="419199"/>
            <a:ext cx="1358257" cy="53646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1573F4AD-B9A5-61E5-3A55-18758EDAF871}"/>
              </a:ext>
            </a:extLst>
          </p:cNvPr>
          <p:cNvSpPr/>
          <p:nvPr/>
        </p:nvSpPr>
        <p:spPr>
          <a:xfrm rot="5967246">
            <a:off x="10570775" y="3439426"/>
            <a:ext cx="1358257" cy="53646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8884F5A6-A3C1-FB55-A4F2-6F242AD67B48}"/>
              </a:ext>
            </a:extLst>
          </p:cNvPr>
          <p:cNvSpPr/>
          <p:nvPr/>
        </p:nvSpPr>
        <p:spPr>
          <a:xfrm>
            <a:off x="5735777" y="824820"/>
            <a:ext cx="1213665" cy="38279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0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" y="1991457"/>
            <a:ext cx="12092942" cy="483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B3FA7-017E-7229-4FDF-B40B44B6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20" y="414908"/>
            <a:ext cx="10347960" cy="98615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Extra Art Lessons (optional)</a:t>
            </a:r>
            <a:endParaRPr lang="en-US" sz="4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86CCC-9A0D-BA84-F980-8EA4CF4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89" y="1645919"/>
            <a:ext cx="11623040" cy="4033203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Help support teacher with changemaker projects or other art projects to support the curriculum or classroom work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Optionally, lead more art classes (depending on your bandwidth and the teacher’s schedule)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https://www.lwsd.org/get-involved/parent-community-partnerships/art-docent</a:t>
            </a:r>
            <a:endParaRPr lang="en-US" sz="20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Supplies for extra art lessons must come from the classroom or we can reach out to the PTSA. Please do not use DSS supplies!!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488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" y="2001617"/>
            <a:ext cx="12092942" cy="483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B3FA7-017E-7229-4FDF-B40B44B6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412750"/>
            <a:ext cx="10347960" cy="98615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DSS Action Items!!</a:t>
            </a:r>
            <a:endParaRPr lang="en-US" sz="4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86CCC-9A0D-BA84-F980-8EA4CF4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696719"/>
            <a:ext cx="11170920" cy="4053523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Know your </a:t>
            </a:r>
            <a:r>
              <a:rPr lang="en-US" dirty="0"/>
              <a:t>peers</a:t>
            </a:r>
            <a:r>
              <a:rPr lang="en-US" sz="2800" dirty="0"/>
              <a:t> and identify who will be the main point of contact. 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Plan to email your teacher </a:t>
            </a:r>
            <a:r>
              <a:rPr lang="en-US" sz="2800" b="1" i="1" dirty="0"/>
              <a:t>this week</a:t>
            </a:r>
            <a:r>
              <a:rPr lang="en-US" sz="2800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Introduce yourself &amp; the other art docents in your class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Ask if they would like support for DSS (setup/cleanup/support in class)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Find out if they already have a DSS schedule or need to create one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Ask them to book Steam Lab if they plan lessons here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200" dirty="0"/>
              <a:t>			 **Check there are plenty of supplies 2 weeks before your class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Walk through Supply Room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Read  </a:t>
            </a:r>
            <a:r>
              <a:rPr lang="sv-SE" sz="2800" dirty="0">
                <a:hlinkClick r:id="rId3"/>
              </a:rPr>
              <a:t>Art Docent Handbook</a:t>
            </a:r>
            <a:endParaRPr lang="en-US" sz="32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060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" y="1991457"/>
            <a:ext cx="12092942" cy="483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B3FA7-017E-7229-4FDF-B40B44B6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412751"/>
            <a:ext cx="10337800" cy="43053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Clay Action Items!!</a:t>
            </a:r>
            <a:endParaRPr lang="en-US" sz="36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86CCC-9A0D-BA84-F980-8EA4CF4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720" y="1239520"/>
            <a:ext cx="10510520" cy="4652963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Attend Clay and Kiln training on </a:t>
            </a:r>
            <a:r>
              <a:rPr lang="en-US" b="1" dirty="0">
                <a:solidFill>
                  <a:srgbClr val="0070C0"/>
                </a:solidFill>
              </a:rPr>
              <a:t>Oct 11, 2023 at 9:30 am</a:t>
            </a:r>
            <a:r>
              <a:rPr lang="en-US" sz="2800" b="1" dirty="0">
                <a:solidFill>
                  <a:srgbClr val="0070C0"/>
                </a:solidFill>
              </a:rPr>
              <a:t>**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This will give you hands-on experience with Clay and Kiln.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Ask Teacher to schedule 2 clay classes one month apart (2 hours per class) on the STEAM lab calendar. </a:t>
            </a:r>
          </a:p>
          <a:p>
            <a:pPr lvl="1"/>
            <a:r>
              <a:rPr lang="en-US" sz="1700" dirty="0"/>
              <a:t>TIP: Avoid scheduling clay classes to start at 9:20am or end at 3:50pm (no time for setup or cleanup)</a:t>
            </a:r>
          </a:p>
          <a:p>
            <a:pPr marL="457200" lvl="1" indent="0">
              <a:buNone/>
            </a:pPr>
            <a:endParaRPr lang="en-US" sz="1700" dirty="0"/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Plan to do final glaze class </a:t>
            </a:r>
            <a:r>
              <a:rPr lang="en-US" sz="2800" b="1" dirty="0"/>
              <a:t>BEFORE end of May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Plan for Kiln schedule after clay and glaze classes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Send your teacher a link to the clay lesson video so students can watch it prior to your class</a:t>
            </a:r>
          </a:p>
          <a:p>
            <a:pPr lvl="1" algn="l"/>
            <a:endParaRPr lang="en-US" sz="2600" dirty="0"/>
          </a:p>
          <a:p>
            <a:pPr marL="457200" lvl="1" indent="0" algn="l">
              <a:buNone/>
            </a:pPr>
            <a:r>
              <a:rPr lang="en-US" sz="1900" b="1" i="1" dirty="0">
                <a:solidFill>
                  <a:srgbClr val="0070C0"/>
                </a:solidFill>
              </a:rPr>
              <a:t>** Subject to Clay delivery</a:t>
            </a:r>
            <a:endParaRPr lang="en-US" sz="1900" i="1" dirty="0">
              <a:solidFill>
                <a:srgbClr val="0070C0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0627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0823"/>
            <a:ext cx="12092942" cy="483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B3FA7-017E-7229-4FDF-B40B44B6E6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Questions?</a:t>
            </a:r>
            <a:endParaRPr lang="en-US" sz="3200" b="1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FC2BDA5-452F-D9EC-6BE8-78F9B1750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9144000" cy="990600"/>
          </a:xfrm>
        </p:spPr>
        <p:txBody>
          <a:bodyPr/>
          <a:lstStyle/>
          <a:p>
            <a:r>
              <a:rPr lang="en-US" dirty="0"/>
              <a:t>Special Credits &amp;Thanks</a:t>
            </a:r>
          </a:p>
          <a:p>
            <a:r>
              <a:rPr lang="en-US" sz="2400" dirty="0"/>
              <a:t>Jill Willison, Aimee Palacios &amp; Ella Baker PTSA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8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910177"/>
            <a:ext cx="12092942" cy="48371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0DEE4-8149-6B9F-1257-BE7C2751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69" y="103314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Thank you for volunteering!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/>
              <a:t>Art Docent Leads:  </a:t>
            </a:r>
            <a:r>
              <a:rPr lang="en-US" sz="2800" dirty="0"/>
              <a:t>Meghan, Salma &amp; Tayyaba</a:t>
            </a:r>
          </a:p>
          <a:p>
            <a:pPr marL="0" indent="0" algn="ctr">
              <a:buNone/>
            </a:pPr>
            <a:r>
              <a:rPr lang="en-US" sz="2800" dirty="0">
                <a:hlinkClick r:id="rId3"/>
              </a:rPr>
              <a:t>artdocent@ellabakerptsa.org</a:t>
            </a:r>
            <a:endParaRPr lang="en-US" sz="28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6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" y="1991457"/>
            <a:ext cx="12092942" cy="483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B3FA7-017E-7229-4FDF-B40B44B6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Logistics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0DEE4-8149-6B9F-1257-BE7C2751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089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Please sign in!</a:t>
            </a:r>
          </a:p>
          <a:p>
            <a:endParaRPr lang="en-US" dirty="0"/>
          </a:p>
          <a:p>
            <a:r>
              <a:rPr lang="en-US" dirty="0"/>
              <a:t>Make sure you are an approved volunteer in the Lake Washington School District (LWSD) </a:t>
            </a:r>
          </a:p>
          <a:p>
            <a:pPr marL="457200" lvl="1" indent="0">
              <a:buNone/>
            </a:pPr>
            <a:r>
              <a:rPr lang="en-US" sz="1600" dirty="0">
                <a:hlinkClick r:id="rId3"/>
              </a:rPr>
              <a:t>https://www.lwsd.org/get-involved/volunteering-in-lwsd/volunteer-application-process</a:t>
            </a:r>
            <a:endParaRPr lang="en-US" sz="1600" dirty="0"/>
          </a:p>
          <a:p>
            <a:pPr marL="0" indent="0">
              <a:buNone/>
            </a:pPr>
            <a:r>
              <a:rPr lang="en-US" sz="2000" dirty="0"/>
              <a:t>				</a:t>
            </a:r>
          </a:p>
          <a:p>
            <a:r>
              <a:rPr lang="en-US" dirty="0"/>
              <a:t>All resources available at </a:t>
            </a:r>
            <a:r>
              <a:rPr lang="en-US" dirty="0">
                <a:hlinkClick r:id="rId4"/>
              </a:rPr>
              <a:t>Enrichment Art Docent (ellabakerptsa.org)</a:t>
            </a:r>
            <a:endParaRPr lang="en-US" dirty="0"/>
          </a:p>
          <a:p>
            <a:pPr marL="457200" lvl="1" indent="0">
              <a:buNone/>
            </a:pPr>
            <a:endParaRPr lang="en-US" sz="28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0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" y="1991457"/>
            <a:ext cx="12092942" cy="483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B3FA7-017E-7229-4FDF-B40B44B6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Goals Today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0DEE4-8149-6B9F-1257-BE7C2751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457"/>
            <a:ext cx="10515600" cy="4185506"/>
          </a:xfrm>
        </p:spPr>
        <p:txBody>
          <a:bodyPr/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Introductions:</a:t>
            </a:r>
            <a:r>
              <a:rPr lang="en-US" sz="2800" dirty="0"/>
              <a:t> Meet your fellow class art docents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Role of Art Docent:</a:t>
            </a:r>
            <a:r>
              <a:rPr lang="en-US" sz="2800" dirty="0"/>
              <a:t> Learn about what’s involved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Resources:</a:t>
            </a:r>
            <a:r>
              <a:rPr lang="en-US" sz="2800" dirty="0"/>
              <a:t> Learn </a:t>
            </a:r>
            <a:r>
              <a:rPr lang="en-US" dirty="0"/>
              <a:t>about &amp; </a:t>
            </a:r>
            <a:r>
              <a:rPr lang="en-US" sz="2800" dirty="0"/>
              <a:t>how to access resources available to you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Action Items:</a:t>
            </a:r>
            <a:r>
              <a:rPr lang="en-US" dirty="0"/>
              <a:t> </a:t>
            </a:r>
            <a:r>
              <a:rPr lang="en-US" sz="2800" dirty="0"/>
              <a:t>Know your </a:t>
            </a:r>
            <a:r>
              <a:rPr lang="en-US" dirty="0"/>
              <a:t>next steps &amp; </a:t>
            </a:r>
            <a:r>
              <a:rPr lang="en-US" sz="2800" dirty="0"/>
              <a:t>Upcoming Trainings!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8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" y="1991457"/>
            <a:ext cx="12092942" cy="483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B3FA7-017E-7229-4FDF-B40B44B6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Role of Art Docent</a:t>
            </a:r>
            <a:endParaRPr lang="en-US" sz="4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86CCC-9A0D-BA84-F980-8EA4CF427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r>
              <a:rPr lang="en-US" sz="2800" dirty="0"/>
              <a:t> Deep Space Sparkle program(DSS) is LWSD adopted curriculum</a:t>
            </a:r>
          </a:p>
          <a:p>
            <a:pPr lvl="1"/>
            <a:r>
              <a:rPr lang="en-US" sz="2800" dirty="0"/>
              <a:t> Teacher-led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Art Docents setup, help during class and cleanup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Held in STEAM Lab or classroom depending on project/teacher preferences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No art experience needed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Some upper elementary teachers(4</a:t>
            </a:r>
            <a:r>
              <a:rPr lang="en-US" sz="2800" baseline="30000" dirty="0"/>
              <a:t>th</a:t>
            </a:r>
            <a:r>
              <a:rPr lang="en-US" sz="2800" dirty="0"/>
              <a:t>/5</a:t>
            </a:r>
            <a:r>
              <a:rPr lang="en-US" sz="2800" baseline="30000" dirty="0"/>
              <a:t>th</a:t>
            </a:r>
            <a:r>
              <a:rPr lang="en-US" sz="2800" dirty="0"/>
              <a:t>) may not need help</a:t>
            </a:r>
          </a:p>
        </p:txBody>
      </p:sp>
    </p:spTree>
    <p:extLst>
      <p:ext uri="{BB962C8B-B14F-4D97-AF65-F5344CB8AC3E}">
        <p14:creationId xmlns:p14="http://schemas.microsoft.com/office/powerpoint/2010/main" val="416889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" y="1991457"/>
            <a:ext cx="12092942" cy="483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B3FA7-017E-7229-4FDF-B40B44B6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/>
              <a:t>Role of Art Docent</a:t>
            </a:r>
            <a:endParaRPr lang="en-US" sz="6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86CCC-9A0D-BA84-F980-8EA4CF427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Lead Clay Art Project beginning to end involving Creation, Glazing and Firing of clay pieces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Held in STEAM Lab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Each grade creates a specific clay piece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Lesson plans &amp; videos are provided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Hands-on clay &amp; kiln training provided (Scheduled for Oct 11</a:t>
            </a:r>
            <a:r>
              <a:rPr lang="en-US" sz="2800" baseline="30000" dirty="0"/>
              <a:t>th</a:t>
            </a:r>
            <a:r>
              <a:rPr lang="en-US" sz="2800" dirty="0"/>
              <a:t> 2023)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PTSA –funded program</a:t>
            </a:r>
          </a:p>
        </p:txBody>
      </p:sp>
    </p:spTree>
    <p:extLst>
      <p:ext uri="{BB962C8B-B14F-4D97-AF65-F5344CB8AC3E}">
        <p14:creationId xmlns:p14="http://schemas.microsoft.com/office/powerpoint/2010/main" val="285155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369" y="362201"/>
            <a:ext cx="9144000" cy="1016000"/>
          </a:xfrm>
        </p:spPr>
        <p:txBody>
          <a:bodyPr>
            <a:normAutofit/>
          </a:bodyPr>
          <a:lstStyle/>
          <a:p>
            <a:r>
              <a:rPr lang="en-US" b="1" dirty="0"/>
              <a:t>Clay Class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82738"/>
            <a:ext cx="9772650" cy="4875212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l"/>
            <a:endParaRPr lang="en-US" dirty="0"/>
          </a:p>
          <a:p>
            <a:pPr lvl="1" algn="l"/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9250" y="1922106"/>
          <a:ext cx="11467320" cy="489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440">
                  <a:extLst>
                    <a:ext uri="{9D8B030D-6E8A-4147-A177-3AD203B41FA5}">
                      <a16:colId xmlns:a16="http://schemas.microsoft.com/office/drawing/2014/main" val="1756125264"/>
                    </a:ext>
                  </a:extLst>
                </a:gridCol>
                <a:gridCol w="3822440">
                  <a:extLst>
                    <a:ext uri="{9D8B030D-6E8A-4147-A177-3AD203B41FA5}">
                      <a16:colId xmlns:a16="http://schemas.microsoft.com/office/drawing/2014/main" val="2469367281"/>
                    </a:ext>
                  </a:extLst>
                </a:gridCol>
                <a:gridCol w="3822440">
                  <a:extLst>
                    <a:ext uri="{9D8B030D-6E8A-4147-A177-3AD203B41FA5}">
                      <a16:colId xmlns:a16="http://schemas.microsoft.com/office/drawing/2014/main" val="514022440"/>
                    </a:ext>
                  </a:extLst>
                </a:gridCol>
              </a:tblGrid>
              <a:tr h="222662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Grade K: Pinch Pots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Grade 1: Heart-shaped Dish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Grade 2: Owls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862116"/>
                  </a:ext>
                </a:extLst>
              </a:tr>
              <a:tr h="267238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Grade 3: Cupcakes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Grade 4: Native American Pencil Pots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Grade 5: Monsters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86133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0" y="2302948"/>
            <a:ext cx="2187273" cy="1640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36" y="2331180"/>
            <a:ext cx="2174133" cy="163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9" y="4562031"/>
            <a:ext cx="2187273" cy="1640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6699" y="4814129"/>
            <a:ext cx="2041079" cy="1530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46" y="4558994"/>
            <a:ext cx="2191323" cy="1643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47010" y="2029538"/>
            <a:ext cx="1640456" cy="21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9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" y="1991457"/>
            <a:ext cx="12092942" cy="483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B3FA7-017E-7229-4FDF-B40B44B6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Time Commitment</a:t>
            </a:r>
            <a:endParaRPr lang="en-US" sz="6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86CCC-9A0D-BA84-F980-8EA4CF427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>
              <a:buNone/>
            </a:pPr>
            <a:r>
              <a:rPr lang="en-US" sz="3200" b="1" dirty="0"/>
              <a:t>DSS Lessons </a:t>
            </a:r>
          </a:p>
          <a:p>
            <a:r>
              <a:rPr lang="en-US" sz="2800" dirty="0"/>
              <a:t>6 DSS lessons, spread throughout the year </a:t>
            </a:r>
          </a:p>
          <a:p>
            <a:r>
              <a:rPr lang="en-US" sz="2800" dirty="0"/>
              <a:t>1 ½ hours per class (inc. 15 mins either side for setup/clean up))* </a:t>
            </a:r>
          </a:p>
          <a:p>
            <a:pPr marL="0" indent="0">
              <a:buNone/>
            </a:pPr>
            <a:r>
              <a:rPr lang="en-US" sz="2000" dirty="0"/>
              <a:t>(*Note: some lessons may take longer, some may require more than one lesson to complete)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Clay Art</a:t>
            </a:r>
          </a:p>
          <a:p>
            <a:r>
              <a:rPr lang="en-US" sz="2800" dirty="0"/>
              <a:t>Two clay Art sessions (one to create, one to glaze) </a:t>
            </a:r>
          </a:p>
          <a:p>
            <a:r>
              <a:rPr lang="en-US" sz="2800" dirty="0"/>
              <a:t>1.5 - 2 hours per class (inc. 30 mins either side for setup/cleanup)) </a:t>
            </a:r>
          </a:p>
          <a:p>
            <a:r>
              <a:rPr lang="en-US" sz="3200" dirty="0"/>
              <a:t>Two Kiln firing sessions after creation and glazing each (you choose your time!)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Please work with your class teachers to determine your schedule.</a:t>
            </a:r>
          </a:p>
        </p:txBody>
      </p:sp>
    </p:spTree>
    <p:extLst>
      <p:ext uri="{BB962C8B-B14F-4D97-AF65-F5344CB8AC3E}">
        <p14:creationId xmlns:p14="http://schemas.microsoft.com/office/powerpoint/2010/main" val="110865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art supplies&#10;&#10;Description automatically generated">
            <a:extLst>
              <a:ext uri="{FF2B5EF4-FFF2-40B4-BE49-F238E27FC236}">
                <a16:creationId xmlns:a16="http://schemas.microsoft.com/office/drawing/2014/main" id="{D065EB09-2406-3D69-1531-9D146A11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" y="1991457"/>
            <a:ext cx="12092942" cy="483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B3FA7-017E-7229-4FDF-B40B44B6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DSS Lesson Plans &amp; Supplies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86CCC-9A0D-BA84-F980-8EA4CF427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800" dirty="0"/>
              <a:t>DSS Lesson Plans </a:t>
            </a:r>
          </a:p>
          <a:p>
            <a:pPr lvl="2"/>
            <a:r>
              <a:rPr lang="en-US" sz="2600" dirty="0"/>
              <a:t>White folder in STEAM Lab</a:t>
            </a:r>
          </a:p>
          <a:p>
            <a:pPr lvl="2"/>
            <a:r>
              <a:rPr lang="en-US" sz="2600" dirty="0"/>
              <a:t>PDFs online (</a:t>
            </a:r>
            <a:r>
              <a:rPr lang="en-US" sz="2600" dirty="0">
                <a:hlinkClick r:id="rId3"/>
              </a:rPr>
              <a:t>https://wilderptsa.ptoffice.com/art-docent</a:t>
            </a:r>
            <a:r>
              <a:rPr lang="en-US" sz="2600" dirty="0"/>
              <a:t>)</a:t>
            </a:r>
          </a:p>
          <a:p>
            <a:pPr marL="914400" lvl="2" indent="0">
              <a:buNone/>
            </a:pPr>
            <a:endParaRPr lang="en-US" sz="2800" dirty="0"/>
          </a:p>
          <a:p>
            <a:pPr lvl="1"/>
            <a:r>
              <a:rPr lang="en-US" sz="2800" dirty="0"/>
              <a:t>Teachers use DSS step-by-step lesson videos </a:t>
            </a:r>
          </a:p>
          <a:p>
            <a:pPr lvl="1"/>
            <a:r>
              <a:rPr lang="en-US" sz="2800" dirty="0"/>
              <a:t>Materials in the storage room in STEAM Lab</a:t>
            </a:r>
          </a:p>
          <a:p>
            <a:pPr lvl="2"/>
            <a:r>
              <a:rPr lang="en-US" sz="2400" dirty="0"/>
              <a:t>Watercolor paper:</a:t>
            </a:r>
          </a:p>
          <a:p>
            <a:pPr lvl="3"/>
            <a:r>
              <a:rPr lang="en-US" sz="2000" dirty="0"/>
              <a:t>For lessons that require size 18” x 12” watercolor paper, use 15” x 11”</a:t>
            </a:r>
          </a:p>
          <a:p>
            <a:pPr lvl="3"/>
            <a:r>
              <a:rPr lang="en-US" sz="2000" dirty="0"/>
              <a:t>For lessons that require size 12” x 9” watercolor paper, use 11” x 10”</a:t>
            </a:r>
          </a:p>
          <a:p>
            <a:pPr lvl="2"/>
            <a:r>
              <a:rPr lang="en-US" sz="2400" dirty="0"/>
              <a:t>Construction paper:</a:t>
            </a:r>
          </a:p>
          <a:p>
            <a:pPr lvl="3"/>
            <a:r>
              <a:rPr lang="en-US" dirty="0"/>
              <a:t>Some lessons require you to prepare smaller pieces of construction paper</a:t>
            </a:r>
          </a:p>
          <a:p>
            <a:pPr lvl="3"/>
            <a:r>
              <a:rPr lang="en-US" dirty="0"/>
              <a:t>You have access to the 12” cutter in the copy room, 2</a:t>
            </a:r>
            <a:r>
              <a:rPr lang="en-US" baseline="30000" dirty="0"/>
              <a:t>nd</a:t>
            </a:r>
            <a:r>
              <a:rPr lang="en-US" dirty="0"/>
              <a:t> floor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9225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11991</TotalTime>
  <Words>887</Words>
  <Application>Microsoft Office PowerPoint</Application>
  <PresentationFormat>Widescreen</PresentationFormat>
  <Paragraphs>131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WELCOME!!</vt:lpstr>
      <vt:lpstr>PowerPoint Presentation</vt:lpstr>
      <vt:lpstr>Logistics</vt:lpstr>
      <vt:lpstr>Goals Today</vt:lpstr>
      <vt:lpstr>Role of Art Docent</vt:lpstr>
      <vt:lpstr>Role of Art Docent</vt:lpstr>
      <vt:lpstr>Clay Class Projects</vt:lpstr>
      <vt:lpstr>Time Commitment</vt:lpstr>
      <vt:lpstr>DSS Lesson Plans &amp; Supplies</vt:lpstr>
      <vt:lpstr>Sample DSS Lesson Plan</vt:lpstr>
      <vt:lpstr>Clay Art Lesson Plan &amp; Supplies</vt:lpstr>
      <vt:lpstr>PowerPoint Presentation</vt:lpstr>
      <vt:lpstr>Extra Art Lessons (optional)</vt:lpstr>
      <vt:lpstr>DSS Action Items!!</vt:lpstr>
      <vt:lpstr>Clay Action Items!!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Ella Baker   Art Docent  Program</dc:title>
  <dc:creator>Jason Willison</dc:creator>
  <cp:lastModifiedBy>Tayyaba Rehman</cp:lastModifiedBy>
  <cp:revision>98</cp:revision>
  <cp:lastPrinted>2022-09-25T22:54:43Z</cp:lastPrinted>
  <dcterms:created xsi:type="dcterms:W3CDTF">2021-05-04T20:00:45Z</dcterms:created>
  <dcterms:modified xsi:type="dcterms:W3CDTF">2023-09-27T21:13:50Z</dcterms:modified>
</cp:coreProperties>
</file>